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68" r:id="rId2"/>
    <p:sldId id="269" r:id="rId3"/>
    <p:sldId id="272" r:id="rId4"/>
    <p:sldId id="274" r:id="rId5"/>
    <p:sldId id="275" r:id="rId6"/>
    <p:sldId id="283" r:id="rId7"/>
    <p:sldId id="284" r:id="rId8"/>
    <p:sldId id="287" r:id="rId9"/>
    <p:sldId id="289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7B993A-F52B-4340-837B-52ED773B82D5}" v="25" dt="2023-03-03T03:50:59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ゲスト ユーザー" userId="c74089ea6710c297" providerId="Windows Live" clId="Web-{F17B993A-F52B-4340-837B-52ED773B82D5}"/>
    <pc:docChg chg="delSld">
      <pc:chgData name="ゲスト ユーザー" userId="c74089ea6710c297" providerId="Windows Live" clId="Web-{F17B993A-F52B-4340-837B-52ED773B82D5}" dt="2023-03-03T03:50:59.009" v="24"/>
      <pc:docMkLst>
        <pc:docMk/>
      </pc:docMkLst>
      <pc:sldChg chg="del">
        <pc:chgData name="ゲスト ユーザー" userId="c74089ea6710c297" providerId="Windows Live" clId="Web-{F17B993A-F52B-4340-837B-52ED773B82D5}" dt="2023-03-03T03:50:36.961" v="11"/>
        <pc:sldMkLst>
          <pc:docMk/>
          <pc:sldMk cId="0" sldId="256"/>
        </pc:sldMkLst>
      </pc:sldChg>
      <pc:sldChg chg="del">
        <pc:chgData name="ゲスト ユーザー" userId="c74089ea6710c297" providerId="Windows Live" clId="Web-{F17B993A-F52B-4340-837B-52ED773B82D5}" dt="2023-03-03T03:50:36.961" v="10"/>
        <pc:sldMkLst>
          <pc:docMk/>
          <pc:sldMk cId="0" sldId="257"/>
        </pc:sldMkLst>
      </pc:sldChg>
      <pc:sldChg chg="del">
        <pc:chgData name="ゲスト ユーザー" userId="c74089ea6710c297" providerId="Windows Live" clId="Web-{F17B993A-F52B-4340-837B-52ED773B82D5}" dt="2023-03-03T03:50:36.946" v="9"/>
        <pc:sldMkLst>
          <pc:docMk/>
          <pc:sldMk cId="0" sldId="258"/>
        </pc:sldMkLst>
      </pc:sldChg>
      <pc:sldChg chg="del">
        <pc:chgData name="ゲスト ユーザー" userId="c74089ea6710c297" providerId="Windows Live" clId="Web-{F17B993A-F52B-4340-837B-52ED773B82D5}" dt="2023-03-03T03:50:36.946" v="8"/>
        <pc:sldMkLst>
          <pc:docMk/>
          <pc:sldMk cId="0" sldId="259"/>
        </pc:sldMkLst>
      </pc:sldChg>
      <pc:sldChg chg="del">
        <pc:chgData name="ゲスト ユーザー" userId="c74089ea6710c297" providerId="Windows Live" clId="Web-{F17B993A-F52B-4340-837B-52ED773B82D5}" dt="2023-03-03T03:50:36.946" v="7"/>
        <pc:sldMkLst>
          <pc:docMk/>
          <pc:sldMk cId="0" sldId="260"/>
        </pc:sldMkLst>
      </pc:sldChg>
      <pc:sldChg chg="del">
        <pc:chgData name="ゲスト ユーザー" userId="c74089ea6710c297" providerId="Windows Live" clId="Web-{F17B993A-F52B-4340-837B-52ED773B82D5}" dt="2023-03-03T03:50:36.946" v="6"/>
        <pc:sldMkLst>
          <pc:docMk/>
          <pc:sldMk cId="0" sldId="261"/>
        </pc:sldMkLst>
      </pc:sldChg>
      <pc:sldChg chg="del">
        <pc:chgData name="ゲスト ユーザー" userId="c74089ea6710c297" providerId="Windows Live" clId="Web-{F17B993A-F52B-4340-837B-52ED773B82D5}" dt="2023-03-03T03:50:36.930" v="5"/>
        <pc:sldMkLst>
          <pc:docMk/>
          <pc:sldMk cId="0" sldId="262"/>
        </pc:sldMkLst>
      </pc:sldChg>
      <pc:sldChg chg="del">
        <pc:chgData name="ゲスト ユーザー" userId="c74089ea6710c297" providerId="Windows Live" clId="Web-{F17B993A-F52B-4340-837B-52ED773B82D5}" dt="2023-03-03T03:50:36.930" v="4"/>
        <pc:sldMkLst>
          <pc:docMk/>
          <pc:sldMk cId="0" sldId="263"/>
        </pc:sldMkLst>
      </pc:sldChg>
      <pc:sldChg chg="del">
        <pc:chgData name="ゲスト ユーザー" userId="c74089ea6710c297" providerId="Windows Live" clId="Web-{F17B993A-F52B-4340-837B-52ED773B82D5}" dt="2023-03-03T03:50:36.930" v="3"/>
        <pc:sldMkLst>
          <pc:docMk/>
          <pc:sldMk cId="0" sldId="264"/>
        </pc:sldMkLst>
      </pc:sldChg>
      <pc:sldChg chg="del">
        <pc:chgData name="ゲスト ユーザー" userId="c74089ea6710c297" providerId="Windows Live" clId="Web-{F17B993A-F52B-4340-837B-52ED773B82D5}" dt="2023-03-03T03:50:36.930" v="2"/>
        <pc:sldMkLst>
          <pc:docMk/>
          <pc:sldMk cId="0" sldId="265"/>
        </pc:sldMkLst>
      </pc:sldChg>
      <pc:sldChg chg="del">
        <pc:chgData name="ゲスト ユーザー" userId="c74089ea6710c297" providerId="Windows Live" clId="Web-{F17B993A-F52B-4340-837B-52ED773B82D5}" dt="2023-03-03T03:50:36.930" v="1"/>
        <pc:sldMkLst>
          <pc:docMk/>
          <pc:sldMk cId="0" sldId="266"/>
        </pc:sldMkLst>
      </pc:sldChg>
      <pc:sldChg chg="del">
        <pc:chgData name="ゲスト ユーザー" userId="c74089ea6710c297" providerId="Windows Live" clId="Web-{F17B993A-F52B-4340-837B-52ED773B82D5}" dt="2023-03-03T03:50:36.930" v="0"/>
        <pc:sldMkLst>
          <pc:docMk/>
          <pc:sldMk cId="0" sldId="267"/>
        </pc:sldMkLst>
      </pc:sldChg>
      <pc:sldChg chg="del">
        <pc:chgData name="ゲスト ユーザー" userId="c74089ea6710c297" providerId="Windows Live" clId="Web-{F17B993A-F52B-4340-837B-52ED773B82D5}" dt="2023-03-03T03:50:41.883" v="13"/>
        <pc:sldMkLst>
          <pc:docMk/>
          <pc:sldMk cId="0" sldId="270"/>
        </pc:sldMkLst>
      </pc:sldChg>
      <pc:sldChg chg="del">
        <pc:chgData name="ゲスト ユーザー" userId="c74089ea6710c297" providerId="Windows Live" clId="Web-{F17B993A-F52B-4340-837B-52ED773B82D5}" dt="2023-03-03T03:50:41.883" v="12"/>
        <pc:sldMkLst>
          <pc:docMk/>
          <pc:sldMk cId="0" sldId="271"/>
        </pc:sldMkLst>
      </pc:sldChg>
      <pc:sldChg chg="del">
        <pc:chgData name="ゲスト ユーザー" userId="c74089ea6710c297" providerId="Windows Live" clId="Web-{F17B993A-F52B-4340-837B-52ED773B82D5}" dt="2023-03-03T03:50:44.602" v="14"/>
        <pc:sldMkLst>
          <pc:docMk/>
          <pc:sldMk cId="0" sldId="273"/>
        </pc:sldMkLst>
      </pc:sldChg>
      <pc:sldChg chg="del">
        <pc:chgData name="ゲスト ユーザー" userId="c74089ea6710c297" providerId="Windows Live" clId="Web-{F17B993A-F52B-4340-837B-52ED773B82D5}" dt="2023-03-03T03:50:50.368" v="21"/>
        <pc:sldMkLst>
          <pc:docMk/>
          <pc:sldMk cId="0" sldId="276"/>
        </pc:sldMkLst>
      </pc:sldChg>
      <pc:sldChg chg="del">
        <pc:chgData name="ゲスト ユーザー" userId="c74089ea6710c297" providerId="Windows Live" clId="Web-{F17B993A-F52B-4340-837B-52ED773B82D5}" dt="2023-03-03T03:50:50.368" v="20"/>
        <pc:sldMkLst>
          <pc:docMk/>
          <pc:sldMk cId="0" sldId="277"/>
        </pc:sldMkLst>
      </pc:sldChg>
      <pc:sldChg chg="del">
        <pc:chgData name="ゲスト ユーザー" userId="c74089ea6710c297" providerId="Windows Live" clId="Web-{F17B993A-F52B-4340-837B-52ED773B82D5}" dt="2023-03-03T03:50:50.368" v="19"/>
        <pc:sldMkLst>
          <pc:docMk/>
          <pc:sldMk cId="0" sldId="278"/>
        </pc:sldMkLst>
      </pc:sldChg>
      <pc:sldChg chg="del">
        <pc:chgData name="ゲスト ユーザー" userId="c74089ea6710c297" providerId="Windows Live" clId="Web-{F17B993A-F52B-4340-837B-52ED773B82D5}" dt="2023-03-03T03:50:50.368" v="18"/>
        <pc:sldMkLst>
          <pc:docMk/>
          <pc:sldMk cId="0" sldId="279"/>
        </pc:sldMkLst>
      </pc:sldChg>
      <pc:sldChg chg="del">
        <pc:chgData name="ゲスト ユーザー" userId="c74089ea6710c297" providerId="Windows Live" clId="Web-{F17B993A-F52B-4340-837B-52ED773B82D5}" dt="2023-03-03T03:50:50.368" v="17"/>
        <pc:sldMkLst>
          <pc:docMk/>
          <pc:sldMk cId="0" sldId="280"/>
        </pc:sldMkLst>
      </pc:sldChg>
      <pc:sldChg chg="del">
        <pc:chgData name="ゲスト ユーザー" userId="c74089ea6710c297" providerId="Windows Live" clId="Web-{F17B993A-F52B-4340-837B-52ED773B82D5}" dt="2023-03-03T03:50:50.368" v="16"/>
        <pc:sldMkLst>
          <pc:docMk/>
          <pc:sldMk cId="0" sldId="281"/>
        </pc:sldMkLst>
      </pc:sldChg>
      <pc:sldChg chg="del">
        <pc:chgData name="ゲスト ユーザー" userId="c74089ea6710c297" providerId="Windows Live" clId="Web-{F17B993A-F52B-4340-837B-52ED773B82D5}" dt="2023-03-03T03:50:50.352" v="15"/>
        <pc:sldMkLst>
          <pc:docMk/>
          <pc:sldMk cId="0" sldId="282"/>
        </pc:sldMkLst>
      </pc:sldChg>
      <pc:sldChg chg="del">
        <pc:chgData name="ゲスト ユーザー" userId="c74089ea6710c297" providerId="Windows Live" clId="Web-{F17B993A-F52B-4340-837B-52ED773B82D5}" dt="2023-03-03T03:50:52.665" v="22"/>
        <pc:sldMkLst>
          <pc:docMk/>
          <pc:sldMk cId="0" sldId="285"/>
        </pc:sldMkLst>
      </pc:sldChg>
      <pc:sldChg chg="del">
        <pc:chgData name="ゲスト ユーザー" userId="c74089ea6710c297" providerId="Windows Live" clId="Web-{F17B993A-F52B-4340-837B-52ED773B82D5}" dt="2023-03-03T03:50:56.634" v="23"/>
        <pc:sldMkLst>
          <pc:docMk/>
          <pc:sldMk cId="0" sldId="286"/>
        </pc:sldMkLst>
      </pc:sldChg>
      <pc:sldChg chg="del">
        <pc:chgData name="ゲスト ユーザー" userId="c74089ea6710c297" providerId="Windows Live" clId="Web-{F17B993A-F52B-4340-837B-52ED773B82D5}" dt="2023-03-03T03:50:59.009" v="24"/>
        <pc:sldMkLst>
          <pc:docMk/>
          <pc:sldMk cId="0" sldId="2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a0836faa8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a0836faa8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a0836faa80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a0836faa80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9cea7db27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9cea7db27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a73005c107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a73005c107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a73005c107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1a73005c107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a73005c107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a73005c107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1a73005c107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1a73005c107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1a73005c107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1a73005c107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1a73005c107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1a73005c107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5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178" name="Google Shape;178;p25"/>
          <p:cNvSpPr/>
          <p:nvPr/>
        </p:nvSpPr>
        <p:spPr>
          <a:xfrm>
            <a:off x="90400" y="734000"/>
            <a:ext cx="8982000" cy="168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5"/>
          <p:cNvSpPr/>
          <p:nvPr/>
        </p:nvSpPr>
        <p:spPr>
          <a:xfrm>
            <a:off x="90400" y="3214700"/>
            <a:ext cx="8953500" cy="1817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5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ワークシートA「自治体レベルで対策を考えよう」</a:t>
            </a:r>
            <a:endParaRPr/>
          </a:p>
        </p:txBody>
      </p:sp>
      <p:sp>
        <p:nvSpPr>
          <p:cNvPr id="181" name="Google Shape;181;p25"/>
          <p:cNvSpPr/>
          <p:nvPr/>
        </p:nvSpPr>
        <p:spPr>
          <a:xfrm>
            <a:off x="90400" y="2484350"/>
            <a:ext cx="2646900" cy="66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5"/>
          <p:cNvSpPr txBox="1"/>
          <p:nvPr/>
        </p:nvSpPr>
        <p:spPr>
          <a:xfrm>
            <a:off x="2737300" y="2661038"/>
            <a:ext cx="4308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/>
              <a:t>になったつもりで考える！</a:t>
            </a:r>
            <a:endParaRPr sz="2000" b="1"/>
          </a:p>
        </p:txBody>
      </p:sp>
      <p:sp>
        <p:nvSpPr>
          <p:cNvPr id="183" name="Google Shape;183;p25"/>
          <p:cNvSpPr/>
          <p:nvPr/>
        </p:nvSpPr>
        <p:spPr>
          <a:xfrm>
            <a:off x="258425" y="744971"/>
            <a:ext cx="34569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暑さがつらかった場所やシーン</a:t>
            </a:r>
            <a:endParaRPr b="1"/>
          </a:p>
        </p:txBody>
      </p:sp>
      <p:sp>
        <p:nvSpPr>
          <p:cNvPr id="184" name="Google Shape;184;p25"/>
          <p:cNvSpPr/>
          <p:nvPr/>
        </p:nvSpPr>
        <p:spPr>
          <a:xfrm>
            <a:off x="258425" y="3262946"/>
            <a:ext cx="31266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6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191" name="Google Shape;191;p26"/>
          <p:cNvSpPr/>
          <p:nvPr/>
        </p:nvSpPr>
        <p:spPr>
          <a:xfrm>
            <a:off x="90400" y="734000"/>
            <a:ext cx="8982000" cy="168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6"/>
          <p:cNvSpPr/>
          <p:nvPr/>
        </p:nvSpPr>
        <p:spPr>
          <a:xfrm>
            <a:off x="90400" y="3214700"/>
            <a:ext cx="8953500" cy="1817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6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ワークシートA「自治体レベルで対策を考えよう」</a:t>
            </a:r>
            <a:endParaRPr/>
          </a:p>
        </p:txBody>
      </p:sp>
      <p:sp>
        <p:nvSpPr>
          <p:cNvPr id="194" name="Google Shape;194;p26"/>
          <p:cNvSpPr/>
          <p:nvPr/>
        </p:nvSpPr>
        <p:spPr>
          <a:xfrm>
            <a:off x="90400" y="2484350"/>
            <a:ext cx="2646900" cy="669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県知事</a:t>
            </a:r>
            <a:endParaRPr/>
          </a:p>
        </p:txBody>
      </p:sp>
      <p:sp>
        <p:nvSpPr>
          <p:cNvPr id="195" name="Google Shape;195;p26"/>
          <p:cNvSpPr txBox="1"/>
          <p:nvPr/>
        </p:nvSpPr>
        <p:spPr>
          <a:xfrm>
            <a:off x="2737300" y="2661038"/>
            <a:ext cx="4308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b="1"/>
              <a:t>になったつもりで考える！</a:t>
            </a:r>
            <a:endParaRPr sz="2000" b="1"/>
          </a:p>
        </p:txBody>
      </p:sp>
      <p:sp>
        <p:nvSpPr>
          <p:cNvPr id="196" name="Google Shape;196;p26"/>
          <p:cNvSpPr/>
          <p:nvPr/>
        </p:nvSpPr>
        <p:spPr>
          <a:xfrm>
            <a:off x="258425" y="744971"/>
            <a:ext cx="34569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暑さがつらかった場所やシーン</a:t>
            </a:r>
            <a:endParaRPr b="1"/>
          </a:p>
        </p:txBody>
      </p:sp>
      <p:sp>
        <p:nvSpPr>
          <p:cNvPr id="197" name="Google Shape;197;p26"/>
          <p:cNvSpPr/>
          <p:nvPr/>
        </p:nvSpPr>
        <p:spPr>
          <a:xfrm>
            <a:off x="258425" y="3262946"/>
            <a:ext cx="3126600" cy="466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  <p:sp>
        <p:nvSpPr>
          <p:cNvPr id="198" name="Google Shape;198;p26"/>
          <p:cNvSpPr txBox="1"/>
          <p:nvPr/>
        </p:nvSpPr>
        <p:spPr>
          <a:xfrm>
            <a:off x="98650" y="1135275"/>
            <a:ext cx="89535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chemeClr val="dk1"/>
                </a:solidFill>
              </a:rPr>
              <a:t>・真夏に部活の練習でランニングしたら暑すぎてヤバかった。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chemeClr val="dk1"/>
                </a:solidFill>
              </a:rPr>
              <a:t>・真夏に家族で買い物に行き、エンジンを切って駐車場に停めていた車に戻ったら、車内が信じられないほど暑かった。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chemeClr val="dk1"/>
                </a:solidFill>
              </a:rPr>
              <a:t>・友達と◯◯駅からXX公園まで行ったとき、日陰はないしコンビニも自動販売機もなくて困った。</a:t>
            </a:r>
            <a:endParaRPr sz="1500"/>
          </a:p>
        </p:txBody>
      </p:sp>
      <p:sp>
        <p:nvSpPr>
          <p:cNvPr id="199" name="Google Shape;199;p26"/>
          <p:cNvSpPr txBox="1"/>
          <p:nvPr/>
        </p:nvSpPr>
        <p:spPr>
          <a:xfrm>
            <a:off x="98650" y="3660400"/>
            <a:ext cx="8982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chemeClr val="dk1"/>
                </a:solidFill>
              </a:rPr>
              <a:t>・真夏に外でランニングをしたり、クーラーの効いていない車の中にいたりすると、熱中症になる危険があることをテレビCMなどで県民に知らせる。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500">
                <a:solidFill>
                  <a:schemeClr val="dk1"/>
                </a:solidFill>
              </a:rPr>
              <a:t>・日陰になっていて、飲み物も買えるような休める場所を県内にたくさん作る。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200" name="Google Shape;200;p26"/>
          <p:cNvSpPr txBox="1"/>
          <p:nvPr/>
        </p:nvSpPr>
        <p:spPr>
          <a:xfrm>
            <a:off x="83100" y="168225"/>
            <a:ext cx="2228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b="1">
                <a:solidFill>
                  <a:srgbClr val="FF0000"/>
                </a:solidFill>
              </a:rPr>
              <a:t>記入例</a:t>
            </a:r>
            <a:endParaRPr sz="30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9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9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25" name="Google Shape;225;p29"/>
          <p:cNvSpPr/>
          <p:nvPr/>
        </p:nvSpPr>
        <p:spPr>
          <a:xfrm>
            <a:off x="51850" y="863200"/>
            <a:ext cx="48981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初めて知ったことや大事だなと思ったことを書こう</a:t>
            </a:r>
            <a:endParaRPr b="1"/>
          </a:p>
        </p:txBody>
      </p:sp>
      <p:sp>
        <p:nvSpPr>
          <p:cNvPr id="226" name="Google Shape;226;p29"/>
          <p:cNvSpPr/>
          <p:nvPr/>
        </p:nvSpPr>
        <p:spPr>
          <a:xfrm>
            <a:off x="51850" y="1448350"/>
            <a:ext cx="90003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27" name="Google Shape;227;p29"/>
          <p:cNvCxnSpPr/>
          <p:nvPr/>
        </p:nvCxnSpPr>
        <p:spPr>
          <a:xfrm>
            <a:off x="521583" y="18920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8" name="Google Shape;228;p29"/>
          <p:cNvCxnSpPr/>
          <p:nvPr/>
        </p:nvCxnSpPr>
        <p:spPr>
          <a:xfrm>
            <a:off x="502661" y="23973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9" name="Google Shape;229;p29"/>
          <p:cNvCxnSpPr/>
          <p:nvPr/>
        </p:nvCxnSpPr>
        <p:spPr>
          <a:xfrm>
            <a:off x="531045" y="29025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30" name="Google Shape;230;p29"/>
          <p:cNvCxnSpPr/>
          <p:nvPr/>
        </p:nvCxnSpPr>
        <p:spPr>
          <a:xfrm>
            <a:off x="512122" y="340775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29"/>
          <p:cNvCxnSpPr/>
          <p:nvPr/>
        </p:nvCxnSpPr>
        <p:spPr>
          <a:xfrm>
            <a:off x="535776" y="39129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32" name="Google Shape;232;p29"/>
          <p:cNvCxnSpPr/>
          <p:nvPr/>
        </p:nvCxnSpPr>
        <p:spPr>
          <a:xfrm>
            <a:off x="516853" y="44182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545237" y="49234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4" name="Google Shape;234;p29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ワークシート「振り返り」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1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31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50" name="Google Shape;250;p31"/>
          <p:cNvSpPr/>
          <p:nvPr/>
        </p:nvSpPr>
        <p:spPr>
          <a:xfrm>
            <a:off x="8310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251" name="Google Shape;251;p31"/>
          <p:cNvSpPr/>
          <p:nvPr/>
        </p:nvSpPr>
        <p:spPr>
          <a:xfrm>
            <a:off x="21627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52" name="Google Shape;252;p31"/>
          <p:cNvSpPr txBox="1"/>
          <p:nvPr/>
        </p:nvSpPr>
        <p:spPr>
          <a:xfrm>
            <a:off x="9275" y="-18575"/>
            <a:ext cx="4716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　宿題：大人の人に聞き取り！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/>
              <a:t>「子どもの頃の夏の暑さはどうだった？」</a:t>
            </a:r>
            <a:endParaRPr sz="1600" b="1"/>
          </a:p>
        </p:txBody>
      </p:sp>
      <p:sp>
        <p:nvSpPr>
          <p:cNvPr id="253" name="Google Shape;253;p31"/>
          <p:cNvSpPr/>
          <p:nvPr/>
        </p:nvSpPr>
        <p:spPr>
          <a:xfrm>
            <a:off x="51850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夏の暑さはどうだった？今との違いは？</a:t>
            </a:r>
            <a:endParaRPr b="1"/>
          </a:p>
        </p:txBody>
      </p:sp>
      <p:sp>
        <p:nvSpPr>
          <p:cNvPr id="254" name="Google Shape;254;p31"/>
          <p:cNvSpPr/>
          <p:nvPr/>
        </p:nvSpPr>
        <p:spPr>
          <a:xfrm>
            <a:off x="8310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255" name="Google Shape;255;p31"/>
          <p:cNvSpPr/>
          <p:nvPr/>
        </p:nvSpPr>
        <p:spPr>
          <a:xfrm>
            <a:off x="21627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56" name="Google Shape;256;p31"/>
          <p:cNvSpPr/>
          <p:nvPr/>
        </p:nvSpPr>
        <p:spPr>
          <a:xfrm>
            <a:off x="8310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257" name="Google Shape;257;p31"/>
          <p:cNvSpPr/>
          <p:nvPr/>
        </p:nvSpPr>
        <p:spPr>
          <a:xfrm>
            <a:off x="21627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58" name="Google Shape;258;p31"/>
          <p:cNvSpPr/>
          <p:nvPr/>
        </p:nvSpPr>
        <p:spPr>
          <a:xfrm>
            <a:off x="46363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259" name="Google Shape;259;p31"/>
          <p:cNvSpPr/>
          <p:nvPr/>
        </p:nvSpPr>
        <p:spPr>
          <a:xfrm>
            <a:off x="671595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60" name="Google Shape;260;p31"/>
          <p:cNvSpPr/>
          <p:nvPr/>
        </p:nvSpPr>
        <p:spPr>
          <a:xfrm>
            <a:off x="4605075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夏の暑さはどうだった？</a:t>
            </a:r>
            <a:r>
              <a:rPr lang="ja" b="1">
                <a:solidFill>
                  <a:schemeClr val="dk1"/>
                </a:solidFill>
              </a:rPr>
              <a:t>今との違いは？</a:t>
            </a:r>
            <a:endParaRPr b="1"/>
          </a:p>
        </p:txBody>
      </p:sp>
      <p:sp>
        <p:nvSpPr>
          <p:cNvPr id="261" name="Google Shape;261;p31"/>
          <p:cNvSpPr/>
          <p:nvPr/>
        </p:nvSpPr>
        <p:spPr>
          <a:xfrm>
            <a:off x="46363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262" name="Google Shape;262;p31"/>
          <p:cNvSpPr/>
          <p:nvPr/>
        </p:nvSpPr>
        <p:spPr>
          <a:xfrm>
            <a:off x="671595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63" name="Google Shape;263;p31"/>
          <p:cNvSpPr/>
          <p:nvPr/>
        </p:nvSpPr>
        <p:spPr>
          <a:xfrm>
            <a:off x="46363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264" name="Google Shape;264;p31"/>
          <p:cNvSpPr/>
          <p:nvPr/>
        </p:nvSpPr>
        <p:spPr>
          <a:xfrm>
            <a:off x="671595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65" name="Google Shape;265;p31"/>
          <p:cNvSpPr txBox="1"/>
          <p:nvPr/>
        </p:nvSpPr>
        <p:spPr>
          <a:xfrm>
            <a:off x="13927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一人目</a:t>
            </a:r>
            <a:endParaRPr/>
          </a:p>
        </p:txBody>
      </p:sp>
      <p:sp>
        <p:nvSpPr>
          <p:cNvPr id="266" name="Google Shape;266;p31"/>
          <p:cNvSpPr txBox="1"/>
          <p:nvPr/>
        </p:nvSpPr>
        <p:spPr>
          <a:xfrm>
            <a:off x="463632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二人目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2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2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273" name="Google Shape;273;p32"/>
          <p:cNvSpPr/>
          <p:nvPr/>
        </p:nvSpPr>
        <p:spPr>
          <a:xfrm>
            <a:off x="8310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274" name="Google Shape;274;p32"/>
          <p:cNvSpPr/>
          <p:nvPr/>
        </p:nvSpPr>
        <p:spPr>
          <a:xfrm>
            <a:off x="21627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お父さん</a:t>
            </a:r>
            <a:endParaRPr/>
          </a:p>
        </p:txBody>
      </p:sp>
      <p:sp>
        <p:nvSpPr>
          <p:cNvPr id="275" name="Google Shape;275;p32"/>
          <p:cNvSpPr txBox="1"/>
          <p:nvPr/>
        </p:nvSpPr>
        <p:spPr>
          <a:xfrm>
            <a:off x="9275" y="-18575"/>
            <a:ext cx="4716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>
                <a:solidFill>
                  <a:schemeClr val="dk1"/>
                </a:solidFill>
              </a:rPr>
              <a:t>ワークシート　宿題：大人の人に聞き取り！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b="1">
                <a:solidFill>
                  <a:schemeClr val="dk1"/>
                </a:solidFill>
              </a:rPr>
              <a:t>「子どもの頃の夏の暑さはどうだった？」</a:t>
            </a:r>
            <a:endParaRPr/>
          </a:p>
        </p:txBody>
      </p:sp>
      <p:sp>
        <p:nvSpPr>
          <p:cNvPr id="276" name="Google Shape;276;p32"/>
          <p:cNvSpPr/>
          <p:nvPr/>
        </p:nvSpPr>
        <p:spPr>
          <a:xfrm>
            <a:off x="51850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夏の暑さはどうだった？</a:t>
            </a:r>
            <a:r>
              <a:rPr lang="ja" b="1">
                <a:solidFill>
                  <a:schemeClr val="dk1"/>
                </a:solidFill>
              </a:rPr>
              <a:t>今との違いは？</a:t>
            </a:r>
            <a:endParaRPr b="1"/>
          </a:p>
        </p:txBody>
      </p:sp>
      <p:sp>
        <p:nvSpPr>
          <p:cNvPr id="277" name="Google Shape;277;p32"/>
          <p:cNvSpPr/>
          <p:nvPr/>
        </p:nvSpPr>
        <p:spPr>
          <a:xfrm>
            <a:off x="8310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278" name="Google Shape;278;p32"/>
          <p:cNvSpPr/>
          <p:nvPr/>
        </p:nvSpPr>
        <p:spPr>
          <a:xfrm>
            <a:off x="21627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小学生</a:t>
            </a:r>
            <a:endParaRPr/>
          </a:p>
        </p:txBody>
      </p:sp>
      <p:sp>
        <p:nvSpPr>
          <p:cNvPr id="279" name="Google Shape;279;p32"/>
          <p:cNvSpPr/>
          <p:nvPr/>
        </p:nvSpPr>
        <p:spPr>
          <a:xfrm>
            <a:off x="8310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280" name="Google Shape;280;p32"/>
          <p:cNvSpPr/>
          <p:nvPr/>
        </p:nvSpPr>
        <p:spPr>
          <a:xfrm>
            <a:off x="21627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1990年代</a:t>
            </a:r>
            <a:endParaRPr/>
          </a:p>
        </p:txBody>
      </p:sp>
      <p:sp>
        <p:nvSpPr>
          <p:cNvPr id="281" name="Google Shape;281;p32"/>
          <p:cNvSpPr/>
          <p:nvPr/>
        </p:nvSpPr>
        <p:spPr>
          <a:xfrm>
            <a:off x="4636325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話をしてくれた人</a:t>
            </a:r>
            <a:endParaRPr b="1"/>
          </a:p>
        </p:txBody>
      </p:sp>
      <p:sp>
        <p:nvSpPr>
          <p:cNvPr id="282" name="Google Shape;282;p32"/>
          <p:cNvSpPr/>
          <p:nvPr/>
        </p:nvSpPr>
        <p:spPr>
          <a:xfrm>
            <a:off x="6715950" y="9435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パン屋のおばちゃん</a:t>
            </a:r>
            <a:endParaRPr/>
          </a:p>
        </p:txBody>
      </p:sp>
      <p:sp>
        <p:nvSpPr>
          <p:cNvPr id="283" name="Google Shape;283;p32"/>
          <p:cNvSpPr/>
          <p:nvPr/>
        </p:nvSpPr>
        <p:spPr>
          <a:xfrm>
            <a:off x="4605075" y="2335825"/>
            <a:ext cx="4447200" cy="2772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夏の暑さはどうだった？</a:t>
            </a:r>
            <a:r>
              <a:rPr lang="ja" b="1">
                <a:solidFill>
                  <a:schemeClr val="dk1"/>
                </a:solidFill>
              </a:rPr>
              <a:t>今との違いは？</a:t>
            </a:r>
            <a:endParaRPr b="1"/>
          </a:p>
        </p:txBody>
      </p:sp>
      <p:sp>
        <p:nvSpPr>
          <p:cNvPr id="284" name="Google Shape;284;p32"/>
          <p:cNvSpPr/>
          <p:nvPr/>
        </p:nvSpPr>
        <p:spPr>
          <a:xfrm>
            <a:off x="4636325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何歳のころ？</a:t>
            </a:r>
            <a:endParaRPr b="1"/>
          </a:p>
        </p:txBody>
      </p:sp>
      <p:sp>
        <p:nvSpPr>
          <p:cNvPr id="285" name="Google Shape;285;p32"/>
          <p:cNvSpPr/>
          <p:nvPr/>
        </p:nvSpPr>
        <p:spPr>
          <a:xfrm>
            <a:off x="6715950" y="14076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20歳くらい</a:t>
            </a:r>
            <a:endParaRPr/>
          </a:p>
        </p:txBody>
      </p:sp>
      <p:sp>
        <p:nvSpPr>
          <p:cNvPr id="286" name="Google Shape;286;p32"/>
          <p:cNvSpPr/>
          <p:nvPr/>
        </p:nvSpPr>
        <p:spPr>
          <a:xfrm>
            <a:off x="4636325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西暦何年ぐらい？</a:t>
            </a:r>
            <a:endParaRPr b="1"/>
          </a:p>
        </p:txBody>
      </p:sp>
      <p:sp>
        <p:nvSpPr>
          <p:cNvPr id="287" name="Google Shape;287;p32"/>
          <p:cNvSpPr/>
          <p:nvPr/>
        </p:nvSpPr>
        <p:spPr>
          <a:xfrm>
            <a:off x="6715950" y="1871725"/>
            <a:ext cx="1996500" cy="348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1970年代</a:t>
            </a:r>
            <a:endParaRPr/>
          </a:p>
        </p:txBody>
      </p:sp>
      <p:sp>
        <p:nvSpPr>
          <p:cNvPr id="288" name="Google Shape;288;p32"/>
          <p:cNvSpPr txBox="1"/>
          <p:nvPr/>
        </p:nvSpPr>
        <p:spPr>
          <a:xfrm>
            <a:off x="3457950" y="65000"/>
            <a:ext cx="2228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b="1">
                <a:solidFill>
                  <a:srgbClr val="FF0000"/>
                </a:solidFill>
              </a:rPr>
              <a:t>記入例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289" name="Google Shape;289;p32"/>
          <p:cNvSpPr txBox="1"/>
          <p:nvPr/>
        </p:nvSpPr>
        <p:spPr>
          <a:xfrm>
            <a:off x="194975" y="2833625"/>
            <a:ext cx="41316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・暑かったと思うけど、今ほどではなかった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・家にクーラーはなかった。扇風機やうちわで涼んでいた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・朝と夜はけっこう涼しかった気がする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・日中も普通に外で遊んでいた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・熱中症という言葉は聞いたことがなかった</a:t>
            </a:r>
            <a:endParaRPr/>
          </a:p>
        </p:txBody>
      </p:sp>
      <p:sp>
        <p:nvSpPr>
          <p:cNvPr id="290" name="Google Shape;290;p32"/>
          <p:cNvSpPr txBox="1"/>
          <p:nvPr/>
        </p:nvSpPr>
        <p:spPr>
          <a:xfrm>
            <a:off x="4725575" y="2833625"/>
            <a:ext cx="4131600" cy="19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・暑かった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・今より湿気がなかった気がする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・水をまいたり、氷を買ってきたりしていた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・窓を開けっぱなしにして自然の風で過ごしていた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・寝苦しいぐらいに暑い夜もあったとは思う。でも年に1、2回だったと思う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・家に扇風機がきたときは嬉しかった</a:t>
            </a:r>
            <a:endParaRPr/>
          </a:p>
        </p:txBody>
      </p:sp>
      <p:sp>
        <p:nvSpPr>
          <p:cNvPr id="291" name="Google Shape;291;p32"/>
          <p:cNvSpPr txBox="1"/>
          <p:nvPr/>
        </p:nvSpPr>
        <p:spPr>
          <a:xfrm>
            <a:off x="13927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一人目</a:t>
            </a:r>
            <a:endParaRPr/>
          </a:p>
        </p:txBody>
      </p:sp>
      <p:sp>
        <p:nvSpPr>
          <p:cNvPr id="292" name="Google Shape;292;p32"/>
          <p:cNvSpPr txBox="1"/>
          <p:nvPr/>
        </p:nvSpPr>
        <p:spPr>
          <a:xfrm>
            <a:off x="4636325" y="534650"/>
            <a:ext cx="141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二人目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0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40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360" name="Google Shape;360;p40"/>
          <p:cNvSpPr/>
          <p:nvPr/>
        </p:nvSpPr>
        <p:spPr>
          <a:xfrm>
            <a:off x="83100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誰のどんな場面に危険があるかを考えよう</a:t>
            </a:r>
            <a:endParaRPr b="1"/>
          </a:p>
        </p:txBody>
      </p:sp>
      <p:sp>
        <p:nvSpPr>
          <p:cNvPr id="361" name="Google Shape;361;p40"/>
          <p:cNvSpPr/>
          <p:nvPr/>
        </p:nvSpPr>
        <p:spPr>
          <a:xfrm>
            <a:off x="462467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  <p:sp>
        <p:nvSpPr>
          <p:cNvPr id="362" name="Google Shape;362;p40"/>
          <p:cNvSpPr/>
          <p:nvPr/>
        </p:nvSpPr>
        <p:spPr>
          <a:xfrm>
            <a:off x="51850" y="1448350"/>
            <a:ext cx="44472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誰の？</a:t>
            </a:r>
            <a:endParaRPr b="1"/>
          </a:p>
        </p:txBody>
      </p:sp>
      <p:sp>
        <p:nvSpPr>
          <p:cNvPr id="363" name="Google Shape;363;p40"/>
          <p:cNvSpPr/>
          <p:nvPr/>
        </p:nvSpPr>
        <p:spPr>
          <a:xfrm>
            <a:off x="4596775" y="1448350"/>
            <a:ext cx="44472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40"/>
          <p:cNvSpPr txBox="1"/>
          <p:nvPr/>
        </p:nvSpPr>
        <p:spPr>
          <a:xfrm>
            <a:off x="9275" y="-18575"/>
            <a:ext cx="471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ワークシートB「自分たちにできることを考えよう」</a:t>
            </a:r>
            <a:endParaRPr/>
          </a:p>
        </p:txBody>
      </p:sp>
      <p:sp>
        <p:nvSpPr>
          <p:cNvPr id="365" name="Google Shape;365;p40"/>
          <p:cNvSpPr/>
          <p:nvPr/>
        </p:nvSpPr>
        <p:spPr>
          <a:xfrm>
            <a:off x="51850" y="2902375"/>
            <a:ext cx="4447200" cy="2129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どんな場面？</a:t>
            </a:r>
            <a:endParaRPr b="1"/>
          </a:p>
        </p:txBody>
      </p:sp>
      <p:sp>
        <p:nvSpPr>
          <p:cNvPr id="366" name="Google Shape;366;p40"/>
          <p:cNvSpPr/>
          <p:nvPr/>
        </p:nvSpPr>
        <p:spPr>
          <a:xfrm>
            <a:off x="83100" y="2273700"/>
            <a:ext cx="4416000" cy="464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【例】小学生・赤ちゃん・高齢者・農家さん・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外で働くサラリーマン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41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41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373" name="Google Shape;373;p41"/>
          <p:cNvSpPr/>
          <p:nvPr/>
        </p:nvSpPr>
        <p:spPr>
          <a:xfrm>
            <a:off x="83100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誰のどんな場面に危険があるかを考えよう</a:t>
            </a:r>
            <a:endParaRPr b="1"/>
          </a:p>
        </p:txBody>
      </p:sp>
      <p:sp>
        <p:nvSpPr>
          <p:cNvPr id="374" name="Google Shape;374;p41"/>
          <p:cNvSpPr/>
          <p:nvPr/>
        </p:nvSpPr>
        <p:spPr>
          <a:xfrm>
            <a:off x="462467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2. どんな対策が必要？</a:t>
            </a:r>
            <a:endParaRPr b="1"/>
          </a:p>
        </p:txBody>
      </p:sp>
      <p:sp>
        <p:nvSpPr>
          <p:cNvPr id="375" name="Google Shape;375;p41"/>
          <p:cNvSpPr/>
          <p:nvPr/>
        </p:nvSpPr>
        <p:spPr>
          <a:xfrm>
            <a:off x="51850" y="1448350"/>
            <a:ext cx="44472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誰の？</a:t>
            </a:r>
            <a:endParaRPr b="1"/>
          </a:p>
        </p:txBody>
      </p:sp>
      <p:sp>
        <p:nvSpPr>
          <p:cNvPr id="376" name="Google Shape;376;p41"/>
          <p:cNvSpPr/>
          <p:nvPr/>
        </p:nvSpPr>
        <p:spPr>
          <a:xfrm>
            <a:off x="4596775" y="1448350"/>
            <a:ext cx="44472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・気温の高い時間帯の作業を避ける。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・一人で作業しない。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・30分に一回は休憩して、水分をとる。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・畑に温度計を置いて、暑いなと思ったら確認する。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・畑に日陰を作る。</a:t>
            </a:r>
            <a:endParaRPr sz="1600"/>
          </a:p>
        </p:txBody>
      </p:sp>
      <p:sp>
        <p:nvSpPr>
          <p:cNvPr id="377" name="Google Shape;377;p41"/>
          <p:cNvSpPr txBox="1"/>
          <p:nvPr/>
        </p:nvSpPr>
        <p:spPr>
          <a:xfrm>
            <a:off x="9275" y="-18575"/>
            <a:ext cx="471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ワークシートB「自分たちにできることを考えよう」</a:t>
            </a:r>
            <a:endParaRPr/>
          </a:p>
        </p:txBody>
      </p:sp>
      <p:sp>
        <p:nvSpPr>
          <p:cNvPr id="378" name="Google Shape;378;p41"/>
          <p:cNvSpPr/>
          <p:nvPr/>
        </p:nvSpPr>
        <p:spPr>
          <a:xfrm>
            <a:off x="51850" y="2902375"/>
            <a:ext cx="4447200" cy="2129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どんな場面？</a:t>
            </a:r>
            <a:endParaRPr b="1"/>
          </a:p>
        </p:txBody>
      </p:sp>
      <p:sp>
        <p:nvSpPr>
          <p:cNvPr id="379" name="Google Shape;379;p41"/>
          <p:cNvSpPr txBox="1"/>
          <p:nvPr/>
        </p:nvSpPr>
        <p:spPr>
          <a:xfrm>
            <a:off x="83100" y="244425"/>
            <a:ext cx="2228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 b="1">
                <a:solidFill>
                  <a:srgbClr val="FF0000"/>
                </a:solidFill>
              </a:rPr>
              <a:t>記入例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380" name="Google Shape;380;p41"/>
          <p:cNvSpPr txBox="1"/>
          <p:nvPr/>
        </p:nvSpPr>
        <p:spPr>
          <a:xfrm>
            <a:off x="269250" y="1866150"/>
            <a:ext cx="4001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自分のおじいちゃん、おばあちゃん</a:t>
            </a:r>
            <a:endParaRPr sz="1600"/>
          </a:p>
        </p:txBody>
      </p:sp>
      <p:sp>
        <p:nvSpPr>
          <p:cNvPr id="381" name="Google Shape;381;p41"/>
          <p:cNvSpPr txBox="1"/>
          <p:nvPr/>
        </p:nvSpPr>
        <p:spPr>
          <a:xfrm>
            <a:off x="274600" y="3417050"/>
            <a:ext cx="4001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外で畑仕事をしている場面</a:t>
            </a:r>
            <a:endParaRPr sz="1600"/>
          </a:p>
        </p:txBody>
      </p:sp>
      <p:sp>
        <p:nvSpPr>
          <p:cNvPr id="382" name="Google Shape;382;p41"/>
          <p:cNvSpPr/>
          <p:nvPr/>
        </p:nvSpPr>
        <p:spPr>
          <a:xfrm>
            <a:off x="83100" y="2273700"/>
            <a:ext cx="4416000" cy="464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【例】小学生・赤ちゃん・高齢者・農家さん・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外で働くサラリーマン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4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44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407" name="Google Shape;407;p44"/>
          <p:cNvSpPr/>
          <p:nvPr/>
        </p:nvSpPr>
        <p:spPr>
          <a:xfrm>
            <a:off x="51850" y="863200"/>
            <a:ext cx="48981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初めて知ったことや大事だなと思ったことを書こう</a:t>
            </a:r>
            <a:endParaRPr b="1"/>
          </a:p>
        </p:txBody>
      </p:sp>
      <p:sp>
        <p:nvSpPr>
          <p:cNvPr id="408" name="Google Shape;408;p44"/>
          <p:cNvSpPr/>
          <p:nvPr/>
        </p:nvSpPr>
        <p:spPr>
          <a:xfrm>
            <a:off x="51850" y="1448350"/>
            <a:ext cx="9000300" cy="3583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9" name="Google Shape;409;p44"/>
          <p:cNvCxnSpPr/>
          <p:nvPr/>
        </p:nvCxnSpPr>
        <p:spPr>
          <a:xfrm>
            <a:off x="521583" y="18920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10" name="Google Shape;410;p44"/>
          <p:cNvCxnSpPr/>
          <p:nvPr/>
        </p:nvCxnSpPr>
        <p:spPr>
          <a:xfrm>
            <a:off x="502661" y="23973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11" name="Google Shape;411;p44"/>
          <p:cNvCxnSpPr/>
          <p:nvPr/>
        </p:nvCxnSpPr>
        <p:spPr>
          <a:xfrm>
            <a:off x="531045" y="29025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12" name="Google Shape;412;p44"/>
          <p:cNvCxnSpPr/>
          <p:nvPr/>
        </p:nvCxnSpPr>
        <p:spPr>
          <a:xfrm>
            <a:off x="512122" y="340775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13" name="Google Shape;413;p44"/>
          <p:cNvCxnSpPr/>
          <p:nvPr/>
        </p:nvCxnSpPr>
        <p:spPr>
          <a:xfrm>
            <a:off x="535776" y="391297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14" name="Google Shape;414;p44"/>
          <p:cNvCxnSpPr/>
          <p:nvPr/>
        </p:nvCxnSpPr>
        <p:spPr>
          <a:xfrm>
            <a:off x="516853" y="4418200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15" name="Google Shape;415;p44"/>
          <p:cNvCxnSpPr/>
          <p:nvPr/>
        </p:nvCxnSpPr>
        <p:spPr>
          <a:xfrm>
            <a:off x="545237" y="4923425"/>
            <a:ext cx="8098800" cy="9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6" name="Google Shape;416;p44"/>
          <p:cNvSpPr txBox="1"/>
          <p:nvPr/>
        </p:nvSpPr>
        <p:spPr>
          <a:xfrm>
            <a:off x="9275" y="-18575"/>
            <a:ext cx="430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ワークシート「振り返り」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6"/>
          <p:cNvSpPr/>
          <p:nvPr/>
        </p:nvSpPr>
        <p:spPr>
          <a:xfrm>
            <a:off x="9400" y="0"/>
            <a:ext cx="9144000" cy="5143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46"/>
          <p:cNvSpPr/>
          <p:nvPr/>
        </p:nvSpPr>
        <p:spPr>
          <a:xfrm>
            <a:off x="5097075" y="65000"/>
            <a:ext cx="39552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　　年　　組　名前：</a:t>
            </a:r>
            <a:endParaRPr/>
          </a:p>
        </p:txBody>
      </p:sp>
      <p:sp>
        <p:nvSpPr>
          <p:cNvPr id="432" name="Google Shape;432;p46"/>
          <p:cNvSpPr/>
          <p:nvPr/>
        </p:nvSpPr>
        <p:spPr>
          <a:xfrm>
            <a:off x="83100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1.  授業を通して学んだことを書こう</a:t>
            </a:r>
            <a:endParaRPr b="1"/>
          </a:p>
        </p:txBody>
      </p:sp>
      <p:sp>
        <p:nvSpPr>
          <p:cNvPr id="433" name="Google Shape;433;p46"/>
          <p:cNvSpPr/>
          <p:nvPr/>
        </p:nvSpPr>
        <p:spPr>
          <a:xfrm>
            <a:off x="4624675" y="8673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solidFill>
                  <a:schemeClr val="dk1"/>
                </a:solidFill>
              </a:rPr>
              <a:t>2. ワークで考えた対策を書こう</a:t>
            </a:r>
            <a:endParaRPr b="1"/>
          </a:p>
        </p:txBody>
      </p:sp>
      <p:sp>
        <p:nvSpPr>
          <p:cNvPr id="434" name="Google Shape;434;p46"/>
          <p:cNvSpPr/>
          <p:nvPr/>
        </p:nvSpPr>
        <p:spPr>
          <a:xfrm>
            <a:off x="51850" y="1448350"/>
            <a:ext cx="42702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35" name="Google Shape;435;p46"/>
          <p:cNvSpPr txBox="1"/>
          <p:nvPr/>
        </p:nvSpPr>
        <p:spPr>
          <a:xfrm>
            <a:off x="9275" y="-18575"/>
            <a:ext cx="471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ワークシート「まとめレポート」</a:t>
            </a:r>
            <a:endParaRPr/>
          </a:p>
        </p:txBody>
      </p:sp>
      <p:sp>
        <p:nvSpPr>
          <p:cNvPr id="436" name="Google Shape;436;p46"/>
          <p:cNvSpPr/>
          <p:nvPr/>
        </p:nvSpPr>
        <p:spPr>
          <a:xfrm>
            <a:off x="83100" y="3114025"/>
            <a:ext cx="4239000" cy="464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solidFill>
                  <a:schemeClr val="dk1"/>
                </a:solidFill>
              </a:rPr>
              <a:t>3. 今日から取り組むことを書こう</a:t>
            </a:r>
            <a:endParaRPr b="1"/>
          </a:p>
        </p:txBody>
      </p:sp>
      <p:sp>
        <p:nvSpPr>
          <p:cNvPr id="437" name="Google Shape;437;p46"/>
          <p:cNvSpPr/>
          <p:nvPr/>
        </p:nvSpPr>
        <p:spPr>
          <a:xfrm>
            <a:off x="51850" y="3695050"/>
            <a:ext cx="88275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38" name="Google Shape;438;p46"/>
          <p:cNvSpPr/>
          <p:nvPr/>
        </p:nvSpPr>
        <p:spPr>
          <a:xfrm>
            <a:off x="4609075" y="1448350"/>
            <a:ext cx="4270200" cy="13371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画面に合わせる (16:9)</PresentationFormat>
  <Slides>9</Slides>
  <Notes>9</Notes>
  <HiddenSlides>0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Simple 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5</cp:revision>
  <dcterms:modified xsi:type="dcterms:W3CDTF">2023-03-03T03:51:08Z</dcterms:modified>
</cp:coreProperties>
</file>