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</p:sldIdLst>
  <p:sldSz cx="6858000" cy="9144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2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14A2-2B4C-4B5C-AE39-482D58BD68DA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ADF-7D57-4F13-90DF-B77E714A9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67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14A2-2B4C-4B5C-AE39-482D58BD68DA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ADF-7D57-4F13-90DF-B77E714A9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35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14A2-2B4C-4B5C-AE39-482D58BD68DA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ADF-7D57-4F13-90DF-B77E714A9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01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14A2-2B4C-4B5C-AE39-482D58BD68DA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ADF-7D57-4F13-90DF-B77E714A9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49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14A2-2B4C-4B5C-AE39-482D58BD68DA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ADF-7D57-4F13-90DF-B77E714A9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48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14A2-2B4C-4B5C-AE39-482D58BD68DA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ADF-7D57-4F13-90DF-B77E714A9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23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14A2-2B4C-4B5C-AE39-482D58BD68DA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ADF-7D57-4F13-90DF-B77E714A9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30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14A2-2B4C-4B5C-AE39-482D58BD68DA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ADF-7D57-4F13-90DF-B77E714A9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23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14A2-2B4C-4B5C-AE39-482D58BD68DA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ADF-7D57-4F13-90DF-B77E714A9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02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14A2-2B4C-4B5C-AE39-482D58BD68DA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ADF-7D57-4F13-90DF-B77E714A9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0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14A2-2B4C-4B5C-AE39-482D58BD68DA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ADF-7D57-4F13-90DF-B77E714A9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2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814A2-2B4C-4B5C-AE39-482D58BD68DA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D0ADF-7D57-4F13-90DF-B77E714A9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13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" Type="http://schemas.openxmlformats.org/officeDocument/2006/relationships/image" Target="../media/image6.emf"/><Relationship Id="rId71" Type="http://schemas.openxmlformats.org/officeDocument/2006/relationships/image" Target="../media/image70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emf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5" Type="http://schemas.openxmlformats.org/officeDocument/2006/relationships/image" Target="../media/image4.emf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emf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" Type="http://schemas.openxmlformats.org/officeDocument/2006/relationships/image" Target="../media/image7.emf"/><Relationship Id="rId51" Type="http://schemas.openxmlformats.org/officeDocument/2006/relationships/image" Target="../media/image50.png"/><Relationship Id="rId3" Type="http://schemas.openxmlformats.org/officeDocument/2006/relationships/image" Target="../media/image2.emf"/><Relationship Id="rId12" Type="http://schemas.openxmlformats.org/officeDocument/2006/relationships/image" Target="../media/image11.emf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5" Type="http://schemas.openxmlformats.org/officeDocument/2006/relationships/image" Target="../media/image14.emf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emf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3" Type="http://schemas.openxmlformats.org/officeDocument/2006/relationships/image" Target="../media/image12.emf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正方形/長方形 155"/>
          <p:cNvSpPr/>
          <p:nvPr/>
        </p:nvSpPr>
        <p:spPr>
          <a:xfrm rot="5400000">
            <a:off x="5661000" y="324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/>
          <p:cNvSpPr/>
          <p:nvPr/>
        </p:nvSpPr>
        <p:spPr>
          <a:xfrm rot="5400000">
            <a:off x="5661000" y="1188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正方形/長方形 159"/>
          <p:cNvSpPr/>
          <p:nvPr/>
        </p:nvSpPr>
        <p:spPr>
          <a:xfrm rot="5400000">
            <a:off x="5661000" y="2052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正方形/長方形 161"/>
          <p:cNvSpPr/>
          <p:nvPr/>
        </p:nvSpPr>
        <p:spPr>
          <a:xfrm rot="5400000">
            <a:off x="5661000" y="2916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正方形/長方形 163"/>
          <p:cNvSpPr/>
          <p:nvPr/>
        </p:nvSpPr>
        <p:spPr>
          <a:xfrm rot="5400000">
            <a:off x="5661000" y="3780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正方形/長方形 165"/>
          <p:cNvSpPr/>
          <p:nvPr/>
        </p:nvSpPr>
        <p:spPr>
          <a:xfrm rot="5400000">
            <a:off x="5661000" y="4644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正方形/長方形 167"/>
          <p:cNvSpPr/>
          <p:nvPr/>
        </p:nvSpPr>
        <p:spPr>
          <a:xfrm rot="5400000">
            <a:off x="5661000" y="5508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正方形/長方形 169"/>
          <p:cNvSpPr/>
          <p:nvPr/>
        </p:nvSpPr>
        <p:spPr>
          <a:xfrm rot="5400000">
            <a:off x="5661000" y="6372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正方形/長方形 171"/>
          <p:cNvSpPr/>
          <p:nvPr/>
        </p:nvSpPr>
        <p:spPr>
          <a:xfrm rot="5400000">
            <a:off x="5661000" y="7236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正方形/長方形 173"/>
          <p:cNvSpPr/>
          <p:nvPr/>
        </p:nvSpPr>
        <p:spPr>
          <a:xfrm rot="5400000">
            <a:off x="5661000" y="8100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/>
          <p:cNvSpPr/>
          <p:nvPr/>
        </p:nvSpPr>
        <p:spPr>
          <a:xfrm rot="5400000">
            <a:off x="4797000" y="324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正方形/長方形 178"/>
          <p:cNvSpPr/>
          <p:nvPr/>
        </p:nvSpPr>
        <p:spPr>
          <a:xfrm rot="5400000">
            <a:off x="4797000" y="1188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正方形/長方形 180"/>
          <p:cNvSpPr/>
          <p:nvPr/>
        </p:nvSpPr>
        <p:spPr>
          <a:xfrm rot="5400000">
            <a:off x="4797000" y="2052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182"/>
          <p:cNvSpPr/>
          <p:nvPr/>
        </p:nvSpPr>
        <p:spPr>
          <a:xfrm rot="5400000">
            <a:off x="4797000" y="2916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正方形/長方形 184"/>
          <p:cNvSpPr/>
          <p:nvPr/>
        </p:nvSpPr>
        <p:spPr>
          <a:xfrm rot="5400000">
            <a:off x="4797000" y="3780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正方形/長方形 186"/>
          <p:cNvSpPr/>
          <p:nvPr/>
        </p:nvSpPr>
        <p:spPr>
          <a:xfrm rot="5400000">
            <a:off x="4797000" y="4644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正方形/長方形 188"/>
          <p:cNvSpPr/>
          <p:nvPr/>
        </p:nvSpPr>
        <p:spPr>
          <a:xfrm rot="5400000">
            <a:off x="4797000" y="5508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正方形/長方形 190"/>
          <p:cNvSpPr/>
          <p:nvPr/>
        </p:nvSpPr>
        <p:spPr>
          <a:xfrm rot="5400000">
            <a:off x="4797000" y="6372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正方形/長方形 192"/>
          <p:cNvSpPr/>
          <p:nvPr/>
        </p:nvSpPr>
        <p:spPr>
          <a:xfrm rot="5400000">
            <a:off x="4797000" y="7236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正方形/長方形 194"/>
          <p:cNvSpPr/>
          <p:nvPr/>
        </p:nvSpPr>
        <p:spPr>
          <a:xfrm rot="5400000">
            <a:off x="4797000" y="8100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/>
          <p:cNvSpPr/>
          <p:nvPr/>
        </p:nvSpPr>
        <p:spPr>
          <a:xfrm rot="5400000">
            <a:off x="3933000" y="324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正方形/長方形 199"/>
          <p:cNvSpPr/>
          <p:nvPr/>
        </p:nvSpPr>
        <p:spPr>
          <a:xfrm rot="5400000">
            <a:off x="3933000" y="1188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正方形/長方形 201"/>
          <p:cNvSpPr/>
          <p:nvPr/>
        </p:nvSpPr>
        <p:spPr>
          <a:xfrm rot="5400000">
            <a:off x="3933000" y="2052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正方形/長方形 203"/>
          <p:cNvSpPr/>
          <p:nvPr/>
        </p:nvSpPr>
        <p:spPr>
          <a:xfrm rot="5400000">
            <a:off x="3933000" y="2916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正方形/長方形 205"/>
          <p:cNvSpPr/>
          <p:nvPr/>
        </p:nvSpPr>
        <p:spPr>
          <a:xfrm rot="5400000">
            <a:off x="3933000" y="3780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正方形/長方形 207"/>
          <p:cNvSpPr/>
          <p:nvPr/>
        </p:nvSpPr>
        <p:spPr>
          <a:xfrm rot="5400000">
            <a:off x="3933000" y="4644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209"/>
          <p:cNvSpPr/>
          <p:nvPr/>
        </p:nvSpPr>
        <p:spPr>
          <a:xfrm rot="5400000">
            <a:off x="3933000" y="5508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正方形/長方形 211"/>
          <p:cNvSpPr/>
          <p:nvPr/>
        </p:nvSpPr>
        <p:spPr>
          <a:xfrm rot="5400000">
            <a:off x="3933000" y="6372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正方形/長方形 213"/>
          <p:cNvSpPr/>
          <p:nvPr/>
        </p:nvSpPr>
        <p:spPr>
          <a:xfrm rot="5400000">
            <a:off x="3933000" y="7236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正方形/長方形 215"/>
          <p:cNvSpPr/>
          <p:nvPr/>
        </p:nvSpPr>
        <p:spPr>
          <a:xfrm rot="5400000">
            <a:off x="3933000" y="8100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正方形/長方形 218"/>
          <p:cNvSpPr/>
          <p:nvPr/>
        </p:nvSpPr>
        <p:spPr>
          <a:xfrm rot="5400000">
            <a:off x="3069000" y="324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正方形/長方形 220"/>
          <p:cNvSpPr/>
          <p:nvPr/>
        </p:nvSpPr>
        <p:spPr>
          <a:xfrm rot="5400000">
            <a:off x="3069000" y="1188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正方形/長方形 222"/>
          <p:cNvSpPr/>
          <p:nvPr/>
        </p:nvSpPr>
        <p:spPr>
          <a:xfrm rot="5400000">
            <a:off x="3069000" y="2052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正方形/長方形 224"/>
          <p:cNvSpPr/>
          <p:nvPr/>
        </p:nvSpPr>
        <p:spPr>
          <a:xfrm rot="5400000">
            <a:off x="3069000" y="2916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正方形/長方形 226"/>
          <p:cNvSpPr/>
          <p:nvPr/>
        </p:nvSpPr>
        <p:spPr>
          <a:xfrm rot="5400000">
            <a:off x="3069000" y="3780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正方形/長方形 228"/>
          <p:cNvSpPr/>
          <p:nvPr/>
        </p:nvSpPr>
        <p:spPr>
          <a:xfrm rot="5400000">
            <a:off x="3069000" y="4644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正方形/長方形 230"/>
          <p:cNvSpPr/>
          <p:nvPr/>
        </p:nvSpPr>
        <p:spPr>
          <a:xfrm rot="5400000">
            <a:off x="3069000" y="5508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/>
          <p:cNvSpPr/>
          <p:nvPr/>
        </p:nvSpPr>
        <p:spPr>
          <a:xfrm rot="5400000">
            <a:off x="3069000" y="6372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正方形/長方形 234"/>
          <p:cNvSpPr/>
          <p:nvPr/>
        </p:nvSpPr>
        <p:spPr>
          <a:xfrm rot="5400000">
            <a:off x="3069000" y="7236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正方形/長方形 236"/>
          <p:cNvSpPr/>
          <p:nvPr/>
        </p:nvSpPr>
        <p:spPr>
          <a:xfrm rot="5400000">
            <a:off x="3069000" y="8100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正方形/長方形 239"/>
          <p:cNvSpPr/>
          <p:nvPr/>
        </p:nvSpPr>
        <p:spPr>
          <a:xfrm rot="5400000">
            <a:off x="2205000" y="324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正方形/長方形 241"/>
          <p:cNvSpPr/>
          <p:nvPr/>
        </p:nvSpPr>
        <p:spPr>
          <a:xfrm rot="5400000">
            <a:off x="2205000" y="1188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正方形/長方形 243"/>
          <p:cNvSpPr/>
          <p:nvPr/>
        </p:nvSpPr>
        <p:spPr>
          <a:xfrm rot="5400000">
            <a:off x="2205000" y="2052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正方形/長方形 245"/>
          <p:cNvSpPr/>
          <p:nvPr/>
        </p:nvSpPr>
        <p:spPr>
          <a:xfrm rot="5400000">
            <a:off x="2205000" y="2916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正方形/長方形 247"/>
          <p:cNvSpPr/>
          <p:nvPr/>
        </p:nvSpPr>
        <p:spPr>
          <a:xfrm rot="5400000">
            <a:off x="2205000" y="3780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正方形/長方形 249"/>
          <p:cNvSpPr/>
          <p:nvPr/>
        </p:nvSpPr>
        <p:spPr>
          <a:xfrm rot="5400000">
            <a:off x="2205000" y="4644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正方形/長方形 251"/>
          <p:cNvSpPr/>
          <p:nvPr/>
        </p:nvSpPr>
        <p:spPr>
          <a:xfrm rot="5400000">
            <a:off x="2205000" y="5508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正方形/長方形 253"/>
          <p:cNvSpPr/>
          <p:nvPr/>
        </p:nvSpPr>
        <p:spPr>
          <a:xfrm rot="5400000">
            <a:off x="2205000" y="6372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正方形/長方形 255"/>
          <p:cNvSpPr/>
          <p:nvPr/>
        </p:nvSpPr>
        <p:spPr>
          <a:xfrm rot="5400000">
            <a:off x="2205000" y="7236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正方形/長方形 257"/>
          <p:cNvSpPr/>
          <p:nvPr/>
        </p:nvSpPr>
        <p:spPr>
          <a:xfrm rot="5400000">
            <a:off x="2205000" y="8100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正方形/長方形 260"/>
          <p:cNvSpPr/>
          <p:nvPr/>
        </p:nvSpPr>
        <p:spPr>
          <a:xfrm rot="5400000">
            <a:off x="1341000" y="324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正方形/長方形 262"/>
          <p:cNvSpPr/>
          <p:nvPr/>
        </p:nvSpPr>
        <p:spPr>
          <a:xfrm rot="5400000">
            <a:off x="1341000" y="1188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正方形/長方形 264"/>
          <p:cNvSpPr/>
          <p:nvPr/>
        </p:nvSpPr>
        <p:spPr>
          <a:xfrm rot="5400000">
            <a:off x="1341000" y="2052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正方形/長方形 266"/>
          <p:cNvSpPr/>
          <p:nvPr/>
        </p:nvSpPr>
        <p:spPr>
          <a:xfrm rot="5400000">
            <a:off x="1341000" y="2916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正方形/長方形 268"/>
          <p:cNvSpPr/>
          <p:nvPr/>
        </p:nvSpPr>
        <p:spPr>
          <a:xfrm rot="5400000">
            <a:off x="1341000" y="3780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正方形/長方形 270"/>
          <p:cNvSpPr/>
          <p:nvPr/>
        </p:nvSpPr>
        <p:spPr>
          <a:xfrm rot="5400000">
            <a:off x="1341000" y="4644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正方形/長方形 272"/>
          <p:cNvSpPr/>
          <p:nvPr/>
        </p:nvSpPr>
        <p:spPr>
          <a:xfrm rot="5400000">
            <a:off x="1341000" y="5508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正方形/長方形 274"/>
          <p:cNvSpPr/>
          <p:nvPr/>
        </p:nvSpPr>
        <p:spPr>
          <a:xfrm rot="5400000">
            <a:off x="1341000" y="6372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正方形/長方形 276"/>
          <p:cNvSpPr/>
          <p:nvPr/>
        </p:nvSpPr>
        <p:spPr>
          <a:xfrm rot="5400000">
            <a:off x="1341000" y="7236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正方形/長方形 278"/>
          <p:cNvSpPr/>
          <p:nvPr/>
        </p:nvSpPr>
        <p:spPr>
          <a:xfrm rot="5400000">
            <a:off x="1341000" y="8100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正方形/長方形 281"/>
          <p:cNvSpPr/>
          <p:nvPr/>
        </p:nvSpPr>
        <p:spPr>
          <a:xfrm rot="5400000">
            <a:off x="477000" y="324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正方形/長方形 283"/>
          <p:cNvSpPr/>
          <p:nvPr/>
        </p:nvSpPr>
        <p:spPr>
          <a:xfrm rot="5400000">
            <a:off x="477000" y="1188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正方形/長方形 285"/>
          <p:cNvSpPr/>
          <p:nvPr/>
        </p:nvSpPr>
        <p:spPr>
          <a:xfrm rot="5400000">
            <a:off x="477000" y="2052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正方形/長方形 287"/>
          <p:cNvSpPr/>
          <p:nvPr/>
        </p:nvSpPr>
        <p:spPr>
          <a:xfrm rot="5400000">
            <a:off x="477000" y="2916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正方形/長方形 289"/>
          <p:cNvSpPr/>
          <p:nvPr/>
        </p:nvSpPr>
        <p:spPr>
          <a:xfrm rot="5400000">
            <a:off x="477000" y="3780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正方形/長方形 291"/>
          <p:cNvSpPr/>
          <p:nvPr/>
        </p:nvSpPr>
        <p:spPr>
          <a:xfrm rot="5400000">
            <a:off x="477000" y="4644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正方形/長方形 293"/>
          <p:cNvSpPr/>
          <p:nvPr/>
        </p:nvSpPr>
        <p:spPr>
          <a:xfrm rot="5400000">
            <a:off x="477000" y="5508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正方形/長方形 295"/>
          <p:cNvSpPr/>
          <p:nvPr/>
        </p:nvSpPr>
        <p:spPr>
          <a:xfrm rot="5400000">
            <a:off x="477000" y="6372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正方形/長方形 297"/>
          <p:cNvSpPr/>
          <p:nvPr/>
        </p:nvSpPr>
        <p:spPr>
          <a:xfrm rot="5400000">
            <a:off x="477000" y="7236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正方形/長方形 299"/>
          <p:cNvSpPr/>
          <p:nvPr/>
        </p:nvSpPr>
        <p:spPr>
          <a:xfrm rot="5400000">
            <a:off x="477000" y="8100000"/>
            <a:ext cx="720000" cy="72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507724" y="362092"/>
            <a:ext cx="5847870" cy="8421907"/>
            <a:chOff x="507724" y="362092"/>
            <a:chExt cx="5847870" cy="8421907"/>
          </a:xfrm>
        </p:grpSpPr>
        <p:pic>
          <p:nvPicPr>
            <p:cNvPr id="129" name="図 1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011" y="362092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図 1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7000" y="362092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図 1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1000" y="365384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図 1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4853" y="367880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図 1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9000" y="368176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図 1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33000" y="368458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図 1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99119" y="365384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図 1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07594" y="1220930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図 1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37497" y="1229772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図 1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66021" y="1224402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図 13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05000" y="1220930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図 13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40999" y="1224933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図 14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76999" y="1224402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図 14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3000" y="1223308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図 14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00" y="2094003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4" name="図 1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999" y="2094003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5" name="図 14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860" y="2087137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図 14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133" y="2094003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7" name="図 14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9011" y="2095387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8" name="図 14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000" y="2087137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9" name="図 14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000" y="2088000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0" name="図 14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11" y="7374205"/>
              <a:ext cx="648000" cy="44349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1" name="図 15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292" y="7484568"/>
              <a:ext cx="648000" cy="2707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2" name="図 15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453" y="7460704"/>
              <a:ext cx="648000" cy="2927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図 15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996" y="7375651"/>
              <a:ext cx="648000" cy="4262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4" name="図 15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021" y="7459431"/>
              <a:ext cx="648000" cy="28555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" name="図 15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195" y="7411628"/>
              <a:ext cx="648000" cy="37055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7" name="図 15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119" y="7324888"/>
              <a:ext cx="648000" cy="5422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9" name="図 15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374" y="8200097"/>
              <a:ext cx="648000" cy="52810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1" name="図 160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8956" y="8195854"/>
              <a:ext cx="648000" cy="51855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3" name="図 162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472" y="8353946"/>
              <a:ext cx="648000" cy="23894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5" name="図 164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021" y="8228794"/>
              <a:ext cx="648000" cy="4607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図 166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934" y="8135999"/>
              <a:ext cx="614412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図 168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000" y="8322447"/>
              <a:ext cx="648000" cy="23631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図 170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11" y="8214142"/>
              <a:ext cx="648000" cy="4917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図 172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860" y="3815007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図 174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59" y="3815999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図 175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108" y="3815007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図 177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374" y="2952660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図 179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39" y="2952284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図 181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472" y="2952682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図 183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048" y="2951137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図 185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497" y="2951137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図 187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450" y="2952200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図 189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00" y="2951792"/>
              <a:ext cx="64800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図 191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021" y="3965591"/>
              <a:ext cx="648000" cy="3115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図 193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375" y="3979538"/>
              <a:ext cx="648000" cy="2860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図 195"/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594" y="3862644"/>
              <a:ext cx="648000" cy="5403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7" name="図 196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24" y="4725745"/>
              <a:ext cx="648000" cy="5750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9" name="図 198"/>
            <p:cNvPicPr>
              <a:picLocks noChangeAspect="1"/>
            </p:cNvPicPr>
            <p:nvPr/>
          </p:nvPicPr>
          <p:blipFill rotWithShape="1"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53"/>
            <a:stretch/>
          </p:blipFill>
          <p:spPr>
            <a:xfrm>
              <a:off x="1383108" y="4736592"/>
              <a:ext cx="648000" cy="52680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1" name="図 200"/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999" y="4806265"/>
              <a:ext cx="648000" cy="3629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3" name="図 202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996" y="4843173"/>
              <a:ext cx="648000" cy="3215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5" name="図 204"/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021" y="4929647"/>
              <a:ext cx="648000" cy="1564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7" name="図 206"/>
            <p:cNvPicPr>
              <a:picLocks noChangeAspect="1"/>
            </p:cNvPicPr>
            <p:nvPr/>
          </p:nvPicPr>
          <p:blipFill rotWithShape="1"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22" t="2" r="10277" b="-7532"/>
            <a:stretch/>
          </p:blipFill>
          <p:spPr>
            <a:xfrm>
              <a:off x="5707594" y="4808711"/>
              <a:ext cx="648000" cy="4031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" name="図 208"/>
            <p:cNvPicPr>
              <a:picLocks noChangeAspect="1"/>
            </p:cNvPicPr>
            <p:nvPr/>
          </p:nvPicPr>
          <p:blipFill rotWithShape="1"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57836" b="-7147"/>
            <a:stretch/>
          </p:blipFill>
          <p:spPr>
            <a:xfrm>
              <a:off x="4833942" y="4907477"/>
              <a:ext cx="648000" cy="3043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1" name="図 210"/>
            <p:cNvPicPr>
              <a:picLocks noChangeAspect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79" y="5544000"/>
              <a:ext cx="603864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3" name="図 212"/>
            <p:cNvPicPr>
              <a:picLocks noChangeAspect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878" y="5553048"/>
              <a:ext cx="422748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5" name="図 214"/>
            <p:cNvPicPr>
              <a:picLocks noChangeAspect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691" y="5553048"/>
              <a:ext cx="57861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7" name="図 216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220" y="5549690"/>
              <a:ext cx="565038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8" name="図 217"/>
            <p:cNvPicPr>
              <a:picLocks noChangeAspect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048" y="5593135"/>
              <a:ext cx="648000" cy="56782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0" name="図 219"/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942" y="5718655"/>
              <a:ext cx="648000" cy="30074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2" name="図 221"/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798" y="5532834"/>
              <a:ext cx="627822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図 223"/>
            <p:cNvPicPr>
              <a:picLocks noChangeAspect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00" y="6534175"/>
              <a:ext cx="648000" cy="4168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図 225"/>
            <p:cNvPicPr>
              <a:picLocks noChangeAspect="1"/>
            </p:cNvPicPr>
            <p:nvPr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374" y="6499179"/>
              <a:ext cx="648000" cy="4591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図 227"/>
            <p:cNvPicPr>
              <a:picLocks noChangeAspect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996" y="6487606"/>
              <a:ext cx="648000" cy="50527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図 229"/>
            <p:cNvPicPr>
              <a:picLocks noChangeAspect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021" y="6538566"/>
              <a:ext cx="648000" cy="4124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図 231"/>
            <p:cNvPicPr>
              <a:picLocks noChangeAspect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609" y="6408000"/>
              <a:ext cx="655020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図 233"/>
            <p:cNvPicPr>
              <a:picLocks noChangeAspect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999" y="6585346"/>
              <a:ext cx="648000" cy="2933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図 235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934" y="6415407"/>
              <a:ext cx="604332" cy="64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図 237"/>
            <p:cNvPicPr>
              <a:picLocks noChangeAspect="1"/>
            </p:cNvPicPr>
            <p:nvPr/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133" y="3815007"/>
              <a:ext cx="648000" cy="648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テキスト ボックス 3"/>
          <p:cNvSpPr txBox="1"/>
          <p:nvPr/>
        </p:nvSpPr>
        <p:spPr>
          <a:xfrm>
            <a:off x="105216" y="8898141"/>
            <a:ext cx="66365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 smtClean="0"/>
              <a:t>イラスト出典：</a:t>
            </a:r>
            <a:r>
              <a:rPr kumimoji="1" lang="en-US" altLang="ja-JP" sz="700" dirty="0"/>
              <a:t>IPCC</a:t>
            </a:r>
            <a:r>
              <a:rPr kumimoji="1" lang="ja-JP" altLang="en-US" sz="700" dirty="0"/>
              <a:t>第５次影響評価報告書第</a:t>
            </a:r>
            <a:r>
              <a:rPr kumimoji="1" lang="en-US" altLang="ja-JP" sz="700" dirty="0"/>
              <a:t>2</a:t>
            </a:r>
            <a:r>
              <a:rPr kumimoji="1" lang="ja-JP" altLang="en-US" sz="700" dirty="0"/>
              <a:t>作業部会報告書 政策決定者向け要約</a:t>
            </a:r>
            <a:r>
              <a:rPr kumimoji="1" lang="en-US" altLang="ja-JP" sz="700" dirty="0"/>
              <a:t>Box SPM.2 Table </a:t>
            </a:r>
            <a:r>
              <a:rPr kumimoji="1" lang="en-US" altLang="ja-JP" sz="700" dirty="0" smtClean="0"/>
              <a:t>1</a:t>
            </a:r>
            <a:r>
              <a:rPr kumimoji="1" lang="ja-JP" altLang="en-US" sz="700" dirty="0" err="1" smtClean="0"/>
              <a:t>、</a:t>
            </a:r>
            <a:r>
              <a:rPr kumimoji="1" lang="ja-JP" altLang="en-US" sz="700" dirty="0" smtClean="0"/>
              <a:t>気候</a:t>
            </a:r>
            <a:r>
              <a:rPr kumimoji="1" lang="ja-JP" altLang="en-US" sz="700" dirty="0"/>
              <a:t>変動適応情報プラットフォーム、国際連合広報センター</a:t>
            </a:r>
          </a:p>
        </p:txBody>
      </p:sp>
    </p:spTree>
    <p:extLst>
      <p:ext uri="{BB962C8B-B14F-4D97-AF65-F5344CB8AC3E}">
        <p14:creationId xmlns:p14="http://schemas.microsoft.com/office/powerpoint/2010/main" val="27118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テキスト ボックス 383"/>
          <p:cNvSpPr txBox="1"/>
          <p:nvPr/>
        </p:nvSpPr>
        <p:spPr>
          <a:xfrm>
            <a:off x="0" y="15389"/>
            <a:ext cx="675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このシートは、次の大きさ、余白をもったラベルシートに印刷するために最適化されています。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ご利用者様の環境にあわせて調整してご活用ください。</a:t>
            </a:r>
            <a:endParaRPr kumimoji="1" lang="ja-JP" altLang="en-US" sz="1200" dirty="0"/>
          </a:p>
        </p:txBody>
      </p:sp>
      <p:grpSp>
        <p:nvGrpSpPr>
          <p:cNvPr id="442" name="グループ化 441"/>
          <p:cNvGrpSpPr/>
          <p:nvPr/>
        </p:nvGrpSpPr>
        <p:grpSpPr>
          <a:xfrm>
            <a:off x="124269" y="446098"/>
            <a:ext cx="6273851" cy="8483269"/>
            <a:chOff x="112695" y="156731"/>
            <a:chExt cx="6273851" cy="8483269"/>
          </a:xfrm>
        </p:grpSpPr>
        <p:sp>
          <p:nvSpPr>
            <p:cNvPr id="387" name="正方形/長方形 386"/>
            <p:cNvSpPr>
              <a:spLocks noChangeAspect="1"/>
            </p:cNvSpPr>
            <p:nvPr/>
          </p:nvSpPr>
          <p:spPr>
            <a:xfrm>
              <a:off x="471454" y="504000"/>
              <a:ext cx="5915092" cy="813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05" name="グループ化 304"/>
            <p:cNvGrpSpPr/>
            <p:nvPr/>
          </p:nvGrpSpPr>
          <p:grpSpPr>
            <a:xfrm>
              <a:off x="1081780" y="1194293"/>
              <a:ext cx="4694440" cy="6755414"/>
              <a:chOff x="465909" y="657035"/>
              <a:chExt cx="5904000" cy="8496000"/>
            </a:xfrm>
          </p:grpSpPr>
          <p:sp>
            <p:nvSpPr>
              <p:cNvPr id="156" name="正方形/長方形 155"/>
              <p:cNvSpPr/>
              <p:nvPr/>
            </p:nvSpPr>
            <p:spPr>
              <a:xfrm rot="5400000">
                <a:off x="5649909" y="657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正方形/長方形 157"/>
              <p:cNvSpPr/>
              <p:nvPr/>
            </p:nvSpPr>
            <p:spPr>
              <a:xfrm rot="5400000">
                <a:off x="5649909" y="1521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正方形/長方形 159"/>
              <p:cNvSpPr/>
              <p:nvPr/>
            </p:nvSpPr>
            <p:spPr>
              <a:xfrm rot="5400000">
                <a:off x="5649909" y="2385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正方形/長方形 161"/>
              <p:cNvSpPr/>
              <p:nvPr/>
            </p:nvSpPr>
            <p:spPr>
              <a:xfrm rot="5400000">
                <a:off x="5649909" y="3249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正方形/長方形 163"/>
              <p:cNvSpPr/>
              <p:nvPr/>
            </p:nvSpPr>
            <p:spPr>
              <a:xfrm rot="5400000">
                <a:off x="5649909" y="4113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正方形/長方形 165"/>
              <p:cNvSpPr/>
              <p:nvPr/>
            </p:nvSpPr>
            <p:spPr>
              <a:xfrm rot="5400000">
                <a:off x="5649909" y="4977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正方形/長方形 167"/>
              <p:cNvSpPr/>
              <p:nvPr/>
            </p:nvSpPr>
            <p:spPr>
              <a:xfrm rot="5400000">
                <a:off x="5649909" y="5841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正方形/長方形 169"/>
              <p:cNvSpPr/>
              <p:nvPr/>
            </p:nvSpPr>
            <p:spPr>
              <a:xfrm rot="5400000">
                <a:off x="5649909" y="6705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正方形/長方形 171"/>
              <p:cNvSpPr/>
              <p:nvPr/>
            </p:nvSpPr>
            <p:spPr>
              <a:xfrm rot="5400000">
                <a:off x="5649909" y="7569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正方形/長方形 173"/>
              <p:cNvSpPr/>
              <p:nvPr/>
            </p:nvSpPr>
            <p:spPr>
              <a:xfrm rot="5400000">
                <a:off x="5649909" y="8433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正方形/長方形 176"/>
              <p:cNvSpPr/>
              <p:nvPr/>
            </p:nvSpPr>
            <p:spPr>
              <a:xfrm rot="5400000">
                <a:off x="4785909" y="657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正方形/長方形 178"/>
              <p:cNvSpPr/>
              <p:nvPr/>
            </p:nvSpPr>
            <p:spPr>
              <a:xfrm rot="5400000">
                <a:off x="4785909" y="1521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正方形/長方形 180"/>
              <p:cNvSpPr/>
              <p:nvPr/>
            </p:nvSpPr>
            <p:spPr>
              <a:xfrm rot="5400000">
                <a:off x="4785909" y="2385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正方形/長方形 182"/>
              <p:cNvSpPr/>
              <p:nvPr/>
            </p:nvSpPr>
            <p:spPr>
              <a:xfrm rot="5400000">
                <a:off x="4785909" y="3249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正方形/長方形 184"/>
              <p:cNvSpPr/>
              <p:nvPr/>
            </p:nvSpPr>
            <p:spPr>
              <a:xfrm rot="5400000">
                <a:off x="4785909" y="4113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正方形/長方形 186"/>
              <p:cNvSpPr/>
              <p:nvPr/>
            </p:nvSpPr>
            <p:spPr>
              <a:xfrm rot="5400000">
                <a:off x="4785909" y="4977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正方形/長方形 188"/>
              <p:cNvSpPr/>
              <p:nvPr/>
            </p:nvSpPr>
            <p:spPr>
              <a:xfrm rot="5400000">
                <a:off x="4785909" y="5841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正方形/長方形 190"/>
              <p:cNvSpPr/>
              <p:nvPr/>
            </p:nvSpPr>
            <p:spPr>
              <a:xfrm rot="5400000">
                <a:off x="4785909" y="6705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正方形/長方形 192"/>
              <p:cNvSpPr/>
              <p:nvPr/>
            </p:nvSpPr>
            <p:spPr>
              <a:xfrm rot="5400000">
                <a:off x="4785909" y="7569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正方形/長方形 194"/>
              <p:cNvSpPr/>
              <p:nvPr/>
            </p:nvSpPr>
            <p:spPr>
              <a:xfrm rot="5400000">
                <a:off x="4785909" y="8433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正方形/長方形 197"/>
              <p:cNvSpPr/>
              <p:nvPr/>
            </p:nvSpPr>
            <p:spPr>
              <a:xfrm rot="5400000">
                <a:off x="3921909" y="657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正方形/長方形 199"/>
              <p:cNvSpPr/>
              <p:nvPr/>
            </p:nvSpPr>
            <p:spPr>
              <a:xfrm rot="5400000">
                <a:off x="3921909" y="1521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正方形/長方形 201"/>
              <p:cNvSpPr/>
              <p:nvPr/>
            </p:nvSpPr>
            <p:spPr>
              <a:xfrm rot="5400000">
                <a:off x="3921909" y="2385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正方形/長方形 203"/>
              <p:cNvSpPr/>
              <p:nvPr/>
            </p:nvSpPr>
            <p:spPr>
              <a:xfrm rot="5400000">
                <a:off x="3921909" y="3249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正方形/長方形 205"/>
              <p:cNvSpPr/>
              <p:nvPr/>
            </p:nvSpPr>
            <p:spPr>
              <a:xfrm rot="5400000">
                <a:off x="3921909" y="4113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正方形/長方形 207"/>
              <p:cNvSpPr/>
              <p:nvPr/>
            </p:nvSpPr>
            <p:spPr>
              <a:xfrm rot="5400000">
                <a:off x="3921909" y="4977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正方形/長方形 209"/>
              <p:cNvSpPr/>
              <p:nvPr/>
            </p:nvSpPr>
            <p:spPr>
              <a:xfrm rot="5400000">
                <a:off x="3921909" y="5841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正方形/長方形 211"/>
              <p:cNvSpPr/>
              <p:nvPr/>
            </p:nvSpPr>
            <p:spPr>
              <a:xfrm rot="5400000">
                <a:off x="3921909" y="6705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正方形/長方形 213"/>
              <p:cNvSpPr/>
              <p:nvPr/>
            </p:nvSpPr>
            <p:spPr>
              <a:xfrm rot="5400000">
                <a:off x="3921909" y="7569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正方形/長方形 215"/>
              <p:cNvSpPr/>
              <p:nvPr/>
            </p:nvSpPr>
            <p:spPr>
              <a:xfrm rot="5400000">
                <a:off x="3921909" y="8433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正方形/長方形 218"/>
              <p:cNvSpPr/>
              <p:nvPr/>
            </p:nvSpPr>
            <p:spPr>
              <a:xfrm rot="5400000">
                <a:off x="3057909" y="657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正方形/長方形 220"/>
              <p:cNvSpPr/>
              <p:nvPr/>
            </p:nvSpPr>
            <p:spPr>
              <a:xfrm rot="5400000">
                <a:off x="3057909" y="1521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正方形/長方形 222"/>
              <p:cNvSpPr/>
              <p:nvPr/>
            </p:nvSpPr>
            <p:spPr>
              <a:xfrm rot="5400000">
                <a:off x="3057909" y="2385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正方形/長方形 224"/>
              <p:cNvSpPr/>
              <p:nvPr/>
            </p:nvSpPr>
            <p:spPr>
              <a:xfrm rot="5400000">
                <a:off x="3057909" y="3249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正方形/長方形 226"/>
              <p:cNvSpPr/>
              <p:nvPr/>
            </p:nvSpPr>
            <p:spPr>
              <a:xfrm rot="5400000">
                <a:off x="3057909" y="4113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正方形/長方形 228"/>
              <p:cNvSpPr/>
              <p:nvPr/>
            </p:nvSpPr>
            <p:spPr>
              <a:xfrm rot="5400000">
                <a:off x="3057909" y="4977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正方形/長方形 230"/>
              <p:cNvSpPr/>
              <p:nvPr/>
            </p:nvSpPr>
            <p:spPr>
              <a:xfrm rot="5400000">
                <a:off x="3057909" y="5841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3" name="正方形/長方形 232"/>
              <p:cNvSpPr/>
              <p:nvPr/>
            </p:nvSpPr>
            <p:spPr>
              <a:xfrm rot="5400000">
                <a:off x="3057909" y="6705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 rot="5400000">
                <a:off x="3057909" y="7569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正方形/長方形 236"/>
              <p:cNvSpPr/>
              <p:nvPr/>
            </p:nvSpPr>
            <p:spPr>
              <a:xfrm rot="5400000">
                <a:off x="3057909" y="8433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 rot="5400000">
                <a:off x="2193909" y="657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正方形/長方形 241"/>
              <p:cNvSpPr/>
              <p:nvPr/>
            </p:nvSpPr>
            <p:spPr>
              <a:xfrm rot="5400000">
                <a:off x="2193909" y="1521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正方形/長方形 243"/>
              <p:cNvSpPr/>
              <p:nvPr/>
            </p:nvSpPr>
            <p:spPr>
              <a:xfrm rot="5400000">
                <a:off x="2193909" y="2385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正方形/長方形 245"/>
              <p:cNvSpPr/>
              <p:nvPr/>
            </p:nvSpPr>
            <p:spPr>
              <a:xfrm rot="5400000">
                <a:off x="2193909" y="3249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正方形/長方形 247"/>
              <p:cNvSpPr/>
              <p:nvPr/>
            </p:nvSpPr>
            <p:spPr>
              <a:xfrm rot="5400000">
                <a:off x="2193909" y="4113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正方形/長方形 249"/>
              <p:cNvSpPr/>
              <p:nvPr/>
            </p:nvSpPr>
            <p:spPr>
              <a:xfrm rot="5400000">
                <a:off x="2193909" y="4977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正方形/長方形 251"/>
              <p:cNvSpPr/>
              <p:nvPr/>
            </p:nvSpPr>
            <p:spPr>
              <a:xfrm rot="5400000">
                <a:off x="2193909" y="5841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正方形/長方形 253"/>
              <p:cNvSpPr/>
              <p:nvPr/>
            </p:nvSpPr>
            <p:spPr>
              <a:xfrm rot="5400000">
                <a:off x="2193909" y="6705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正方形/長方形 255"/>
              <p:cNvSpPr/>
              <p:nvPr/>
            </p:nvSpPr>
            <p:spPr>
              <a:xfrm rot="5400000">
                <a:off x="2193909" y="7569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正方形/長方形 257"/>
              <p:cNvSpPr/>
              <p:nvPr/>
            </p:nvSpPr>
            <p:spPr>
              <a:xfrm rot="5400000">
                <a:off x="2193909" y="8433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正方形/長方形 260"/>
              <p:cNvSpPr/>
              <p:nvPr/>
            </p:nvSpPr>
            <p:spPr>
              <a:xfrm rot="5400000">
                <a:off x="1329909" y="657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3" name="正方形/長方形 262"/>
              <p:cNvSpPr/>
              <p:nvPr/>
            </p:nvSpPr>
            <p:spPr>
              <a:xfrm rot="5400000">
                <a:off x="1329909" y="1521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正方形/長方形 264"/>
              <p:cNvSpPr/>
              <p:nvPr/>
            </p:nvSpPr>
            <p:spPr>
              <a:xfrm rot="5400000">
                <a:off x="1329909" y="2385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正方形/長方形 266"/>
              <p:cNvSpPr/>
              <p:nvPr/>
            </p:nvSpPr>
            <p:spPr>
              <a:xfrm rot="5400000">
                <a:off x="1329909" y="3249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正方形/長方形 268"/>
              <p:cNvSpPr/>
              <p:nvPr/>
            </p:nvSpPr>
            <p:spPr>
              <a:xfrm rot="5400000">
                <a:off x="1329909" y="4113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正方形/長方形 270"/>
              <p:cNvSpPr/>
              <p:nvPr/>
            </p:nvSpPr>
            <p:spPr>
              <a:xfrm rot="5400000">
                <a:off x="1329909" y="4977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正方形/長方形 272"/>
              <p:cNvSpPr/>
              <p:nvPr/>
            </p:nvSpPr>
            <p:spPr>
              <a:xfrm rot="5400000">
                <a:off x="1329909" y="5841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正方形/長方形 274"/>
              <p:cNvSpPr/>
              <p:nvPr/>
            </p:nvSpPr>
            <p:spPr>
              <a:xfrm rot="5400000">
                <a:off x="1329909" y="6705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正方形/長方形 276"/>
              <p:cNvSpPr/>
              <p:nvPr/>
            </p:nvSpPr>
            <p:spPr>
              <a:xfrm rot="5400000">
                <a:off x="1329909" y="7569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正方形/長方形 278"/>
              <p:cNvSpPr/>
              <p:nvPr/>
            </p:nvSpPr>
            <p:spPr>
              <a:xfrm rot="5400000">
                <a:off x="1329909" y="8433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正方形/長方形 281"/>
              <p:cNvSpPr/>
              <p:nvPr/>
            </p:nvSpPr>
            <p:spPr>
              <a:xfrm rot="5400000">
                <a:off x="465909" y="657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正方形/長方形 283"/>
              <p:cNvSpPr/>
              <p:nvPr/>
            </p:nvSpPr>
            <p:spPr>
              <a:xfrm rot="5400000">
                <a:off x="465909" y="1521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正方形/長方形 285"/>
              <p:cNvSpPr/>
              <p:nvPr/>
            </p:nvSpPr>
            <p:spPr>
              <a:xfrm rot="5400000">
                <a:off x="465909" y="2385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正方形/長方形 287"/>
              <p:cNvSpPr/>
              <p:nvPr/>
            </p:nvSpPr>
            <p:spPr>
              <a:xfrm rot="5400000">
                <a:off x="465909" y="3249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正方形/長方形 289"/>
              <p:cNvSpPr/>
              <p:nvPr/>
            </p:nvSpPr>
            <p:spPr>
              <a:xfrm rot="5400000">
                <a:off x="465909" y="4113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正方形/長方形 291"/>
              <p:cNvSpPr/>
              <p:nvPr/>
            </p:nvSpPr>
            <p:spPr>
              <a:xfrm rot="5400000">
                <a:off x="465909" y="4977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正方形/長方形 293"/>
              <p:cNvSpPr/>
              <p:nvPr/>
            </p:nvSpPr>
            <p:spPr>
              <a:xfrm rot="5400000">
                <a:off x="465909" y="5841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正方形/長方形 295"/>
              <p:cNvSpPr/>
              <p:nvPr/>
            </p:nvSpPr>
            <p:spPr>
              <a:xfrm rot="5400000">
                <a:off x="465909" y="6705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正方形/長方形 297"/>
              <p:cNvSpPr/>
              <p:nvPr/>
            </p:nvSpPr>
            <p:spPr>
              <a:xfrm rot="5400000">
                <a:off x="465909" y="7569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正方形/長方形 299"/>
              <p:cNvSpPr/>
              <p:nvPr/>
            </p:nvSpPr>
            <p:spPr>
              <a:xfrm rot="5400000">
                <a:off x="465909" y="8433035"/>
                <a:ext cx="720000" cy="720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89" name="直線コネクタ 388"/>
            <p:cNvCxnSpPr/>
            <p:nvPr/>
          </p:nvCxnSpPr>
          <p:spPr>
            <a:xfrm>
              <a:off x="471454" y="388775"/>
              <a:ext cx="5915092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直線コネクタ 393"/>
            <p:cNvCxnSpPr/>
            <p:nvPr/>
          </p:nvCxnSpPr>
          <p:spPr>
            <a:xfrm>
              <a:off x="358633" y="504000"/>
              <a:ext cx="0" cy="813600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直線コネクタ 394"/>
            <p:cNvCxnSpPr/>
            <p:nvPr/>
          </p:nvCxnSpPr>
          <p:spPr>
            <a:xfrm>
              <a:off x="1081779" y="1490699"/>
              <a:ext cx="572493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線コネクタ 397"/>
            <p:cNvCxnSpPr/>
            <p:nvPr/>
          </p:nvCxnSpPr>
          <p:spPr>
            <a:xfrm>
              <a:off x="471454" y="1304998"/>
              <a:ext cx="610325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線コネクタ 399"/>
            <p:cNvCxnSpPr/>
            <p:nvPr/>
          </p:nvCxnSpPr>
          <p:spPr>
            <a:xfrm>
              <a:off x="5776220" y="1304998"/>
              <a:ext cx="610326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線コネクタ 401"/>
            <p:cNvCxnSpPr/>
            <p:nvPr/>
          </p:nvCxnSpPr>
          <p:spPr>
            <a:xfrm>
              <a:off x="1493520" y="1033541"/>
              <a:ext cx="420851" cy="0"/>
            </a:xfrm>
            <a:prstGeom prst="line">
              <a:avLst/>
            </a:prstGeom>
            <a:ln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線コネクタ 404"/>
            <p:cNvCxnSpPr/>
            <p:nvPr/>
          </p:nvCxnSpPr>
          <p:spPr>
            <a:xfrm flipH="1" flipV="1">
              <a:off x="1493520" y="1033541"/>
              <a:ext cx="160752" cy="160752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線コネクタ 406"/>
            <p:cNvCxnSpPr/>
            <p:nvPr/>
          </p:nvCxnSpPr>
          <p:spPr>
            <a:xfrm flipV="1">
              <a:off x="1766807" y="1041864"/>
              <a:ext cx="147564" cy="147564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4" name="グループ化 413"/>
            <p:cNvGrpSpPr/>
            <p:nvPr/>
          </p:nvGrpSpPr>
          <p:grpSpPr>
            <a:xfrm rot="16200000">
              <a:off x="790978" y="1743657"/>
              <a:ext cx="420851" cy="160752"/>
              <a:chOff x="1621646" y="1627062"/>
              <a:chExt cx="420851" cy="160752"/>
            </a:xfrm>
          </p:grpSpPr>
          <p:cxnSp>
            <p:nvCxnSpPr>
              <p:cNvPr id="411" name="直線コネクタ 410"/>
              <p:cNvCxnSpPr/>
              <p:nvPr/>
            </p:nvCxnSpPr>
            <p:spPr>
              <a:xfrm>
                <a:off x="1621646" y="1627062"/>
                <a:ext cx="420851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直線コネクタ 411"/>
              <p:cNvCxnSpPr/>
              <p:nvPr/>
            </p:nvCxnSpPr>
            <p:spPr>
              <a:xfrm flipH="1" flipV="1">
                <a:off x="1621646" y="1627062"/>
                <a:ext cx="160752" cy="16075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直線コネクタ 412"/>
              <p:cNvCxnSpPr/>
              <p:nvPr/>
            </p:nvCxnSpPr>
            <p:spPr>
              <a:xfrm flipV="1">
                <a:off x="1894933" y="1635385"/>
                <a:ext cx="147564" cy="14756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8" name="直線コネクタ 417"/>
            <p:cNvCxnSpPr/>
            <p:nvPr/>
          </p:nvCxnSpPr>
          <p:spPr>
            <a:xfrm>
              <a:off x="2094465" y="504000"/>
              <a:ext cx="0" cy="685428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線コネクタ 419"/>
            <p:cNvCxnSpPr/>
            <p:nvPr/>
          </p:nvCxnSpPr>
          <p:spPr>
            <a:xfrm>
              <a:off x="2055017" y="7954572"/>
              <a:ext cx="0" cy="685428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テキスト ボックス 420"/>
            <p:cNvSpPr txBox="1"/>
            <p:nvPr/>
          </p:nvSpPr>
          <p:spPr>
            <a:xfrm>
              <a:off x="2087902" y="739778"/>
              <a:ext cx="74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30.5</a:t>
              </a:r>
              <a:r>
                <a:rPr kumimoji="1" lang="ja-JP" altLang="en-US" sz="1000" dirty="0" smtClean="0"/>
                <a:t>㎜</a:t>
              </a:r>
              <a:endParaRPr kumimoji="1" lang="ja-JP" altLang="en-US" sz="1000" dirty="0"/>
            </a:p>
          </p:txBody>
        </p:sp>
        <p:sp>
          <p:nvSpPr>
            <p:cNvPr id="422" name="テキスト ボックス 421"/>
            <p:cNvSpPr txBox="1"/>
            <p:nvPr/>
          </p:nvSpPr>
          <p:spPr>
            <a:xfrm>
              <a:off x="2055017" y="8174175"/>
              <a:ext cx="74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30.5</a:t>
              </a:r>
              <a:r>
                <a:rPr kumimoji="1" lang="ja-JP" altLang="en-US" sz="1000" dirty="0" smtClean="0"/>
                <a:t>㎜</a:t>
              </a:r>
              <a:endParaRPr kumimoji="1" lang="ja-JP" altLang="en-US" sz="1000" dirty="0"/>
            </a:p>
          </p:txBody>
        </p:sp>
        <p:sp>
          <p:nvSpPr>
            <p:cNvPr id="423" name="テキスト ボックス 422"/>
            <p:cNvSpPr txBox="1"/>
            <p:nvPr/>
          </p:nvSpPr>
          <p:spPr>
            <a:xfrm>
              <a:off x="3142754" y="156731"/>
              <a:ext cx="74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210 </a:t>
              </a:r>
              <a:r>
                <a:rPr kumimoji="1" lang="ja-JP" altLang="en-US" sz="1000" dirty="0" smtClean="0"/>
                <a:t>㎜</a:t>
              </a:r>
              <a:endParaRPr kumimoji="1" lang="ja-JP" altLang="en-US" sz="1000" dirty="0"/>
            </a:p>
          </p:txBody>
        </p:sp>
        <p:sp>
          <p:nvSpPr>
            <p:cNvPr id="424" name="テキスト ボックス 423"/>
            <p:cNvSpPr txBox="1"/>
            <p:nvPr/>
          </p:nvSpPr>
          <p:spPr>
            <a:xfrm rot="16200000">
              <a:off x="-137563" y="3919362"/>
              <a:ext cx="74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297 </a:t>
              </a:r>
              <a:r>
                <a:rPr kumimoji="1" lang="ja-JP" altLang="en-US" sz="1000" dirty="0" smtClean="0"/>
                <a:t>㎜</a:t>
              </a:r>
              <a:endParaRPr kumimoji="1" lang="ja-JP" altLang="en-US" sz="1000" dirty="0"/>
            </a:p>
          </p:txBody>
        </p:sp>
        <p:sp>
          <p:nvSpPr>
            <p:cNvPr id="425" name="テキスト ボックス 424"/>
            <p:cNvSpPr txBox="1"/>
            <p:nvPr/>
          </p:nvSpPr>
          <p:spPr>
            <a:xfrm rot="16200000">
              <a:off x="461101" y="1564278"/>
              <a:ext cx="74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4 </a:t>
              </a:r>
              <a:r>
                <a:rPr kumimoji="1" lang="ja-JP" altLang="en-US" sz="1000" dirty="0" smtClean="0"/>
                <a:t>㎜</a:t>
              </a:r>
              <a:endParaRPr kumimoji="1" lang="ja-JP" altLang="en-US" sz="1000" dirty="0"/>
            </a:p>
          </p:txBody>
        </p:sp>
        <p:sp>
          <p:nvSpPr>
            <p:cNvPr id="426" name="テキスト ボックス 425"/>
            <p:cNvSpPr txBox="1"/>
            <p:nvPr/>
          </p:nvSpPr>
          <p:spPr>
            <a:xfrm>
              <a:off x="1452287" y="793269"/>
              <a:ext cx="5540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4 mm</a:t>
              </a:r>
              <a:endParaRPr kumimoji="1" lang="ja-JP" altLang="en-US" sz="1000" dirty="0"/>
            </a:p>
          </p:txBody>
        </p:sp>
        <p:sp>
          <p:nvSpPr>
            <p:cNvPr id="427" name="テキスト ボックス 426"/>
            <p:cNvSpPr txBox="1"/>
            <p:nvPr/>
          </p:nvSpPr>
          <p:spPr>
            <a:xfrm>
              <a:off x="1116667" y="1254593"/>
              <a:ext cx="5540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20 mm</a:t>
              </a:r>
              <a:endParaRPr kumimoji="1" lang="ja-JP" altLang="en-US" sz="1000" dirty="0"/>
            </a:p>
          </p:txBody>
        </p:sp>
        <p:cxnSp>
          <p:nvCxnSpPr>
            <p:cNvPr id="428" name="直線コネクタ 427"/>
            <p:cNvCxnSpPr/>
            <p:nvPr/>
          </p:nvCxnSpPr>
          <p:spPr>
            <a:xfrm>
              <a:off x="2055017" y="1196411"/>
              <a:ext cx="0" cy="568255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テキスト ボックス 431"/>
            <p:cNvSpPr txBox="1"/>
            <p:nvPr/>
          </p:nvSpPr>
          <p:spPr>
            <a:xfrm rot="16200000">
              <a:off x="1563610" y="1239321"/>
              <a:ext cx="746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20 </a:t>
              </a:r>
              <a:r>
                <a:rPr kumimoji="1" lang="ja-JP" altLang="en-US" sz="1000" dirty="0" smtClean="0"/>
                <a:t>㎜</a:t>
              </a:r>
              <a:endParaRPr kumimoji="1" lang="ja-JP" altLang="en-US" sz="1000" dirty="0"/>
            </a:p>
          </p:txBody>
        </p:sp>
        <p:sp>
          <p:nvSpPr>
            <p:cNvPr id="433" name="テキスト ボックス 432"/>
            <p:cNvSpPr txBox="1"/>
            <p:nvPr/>
          </p:nvSpPr>
          <p:spPr>
            <a:xfrm>
              <a:off x="624452" y="988069"/>
              <a:ext cx="58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23 mm</a:t>
              </a:r>
              <a:endParaRPr kumimoji="1" lang="ja-JP" altLang="en-US" sz="1000" dirty="0"/>
            </a:p>
          </p:txBody>
        </p:sp>
        <p:sp>
          <p:nvSpPr>
            <p:cNvPr id="434" name="テキスト ボックス 433"/>
            <p:cNvSpPr txBox="1"/>
            <p:nvPr/>
          </p:nvSpPr>
          <p:spPr>
            <a:xfrm>
              <a:off x="5701908" y="1008367"/>
              <a:ext cx="58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23 mm</a:t>
              </a:r>
              <a:endParaRPr kumimoji="1" lang="ja-JP" altLang="en-US" sz="1000" dirty="0"/>
            </a:p>
          </p:txBody>
        </p:sp>
      </p:grpSp>
      <p:sp>
        <p:nvSpPr>
          <p:cNvPr id="443" name="テキスト ボックス 442"/>
          <p:cNvSpPr txBox="1"/>
          <p:nvPr/>
        </p:nvSpPr>
        <p:spPr>
          <a:xfrm>
            <a:off x="3010960" y="894859"/>
            <a:ext cx="319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ラベルの大きさ：　</a:t>
            </a:r>
            <a:r>
              <a:rPr kumimoji="1" lang="ja-JP" altLang="en-US" sz="1200" dirty="0"/>
              <a:t>縦</a:t>
            </a:r>
            <a:r>
              <a:rPr kumimoji="1" lang="en-US" altLang="ja-JP" sz="1200" dirty="0" smtClean="0"/>
              <a:t>20 mm</a:t>
            </a:r>
            <a:r>
              <a:rPr kumimoji="1" lang="ja-JP" altLang="en-US" sz="1200" dirty="0" err="1" smtClean="0"/>
              <a:t>、</a:t>
            </a:r>
            <a:r>
              <a:rPr kumimoji="1" lang="ja-JP" altLang="en-US" sz="1200" dirty="0" smtClean="0"/>
              <a:t>横</a:t>
            </a:r>
            <a:r>
              <a:rPr kumimoji="1" lang="en-US" altLang="ja-JP" sz="1200" dirty="0" smtClean="0"/>
              <a:t>20 mm</a:t>
            </a:r>
          </a:p>
          <a:p>
            <a:r>
              <a:rPr kumimoji="1" lang="ja-JP" altLang="en-US" sz="1200" dirty="0" smtClean="0"/>
              <a:t>ラベルの枚数　：　縦</a:t>
            </a:r>
            <a:r>
              <a:rPr kumimoji="1" lang="en-US" altLang="ja-JP" sz="1200" dirty="0" smtClean="0"/>
              <a:t>10</a:t>
            </a:r>
            <a:r>
              <a:rPr kumimoji="1" lang="ja-JP" altLang="en-US" sz="1200" dirty="0" smtClean="0"/>
              <a:t>枚、横</a:t>
            </a:r>
            <a:r>
              <a:rPr kumimoji="1" lang="en-US" altLang="ja-JP" sz="1200" dirty="0" smtClean="0"/>
              <a:t>7</a:t>
            </a:r>
            <a:r>
              <a:rPr kumimoji="1" lang="ja-JP" altLang="en-US" sz="1200" dirty="0" smtClean="0"/>
              <a:t>枚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07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107</Words>
  <Application>Microsoft Office PowerPoint</Application>
  <PresentationFormat>画面に合わせる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環境科学センター　新井</dc:creator>
  <cp:lastModifiedBy>環境科学センター　新井</cp:lastModifiedBy>
  <cp:revision>21</cp:revision>
  <cp:lastPrinted>2024-11-28T06:38:15Z</cp:lastPrinted>
  <dcterms:created xsi:type="dcterms:W3CDTF">2024-11-28T06:22:09Z</dcterms:created>
  <dcterms:modified xsi:type="dcterms:W3CDTF">2024-11-29T04:18:14Z</dcterms:modified>
</cp:coreProperties>
</file>