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0" r:id="rId4"/>
    <p:sldId id="291" r:id="rId5"/>
    <p:sldId id="305" r:id="rId6"/>
    <p:sldId id="285" r:id="rId7"/>
    <p:sldId id="304" r:id="rId8"/>
    <p:sldId id="288" r:id="rId9"/>
    <p:sldId id="297" r:id="rId10"/>
    <p:sldId id="289" r:id="rId11"/>
    <p:sldId id="290" r:id="rId12"/>
    <p:sldId id="296" r:id="rId13"/>
    <p:sldId id="292" r:id="rId14"/>
    <p:sldId id="298" r:id="rId15"/>
    <p:sldId id="300" r:id="rId16"/>
    <p:sldId id="306" r:id="rId17"/>
    <p:sldId id="307" r:id="rId18"/>
    <p:sldId id="284" r:id="rId19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740" autoAdjust="0"/>
    <p:restoredTop sz="76809" autoAdjust="0"/>
  </p:normalViewPr>
  <p:slideViewPr>
    <p:cSldViewPr snapToGrid="0">
      <p:cViewPr varScale="1">
        <p:scale>
          <a:sx n="90" d="100"/>
          <a:sy n="90" d="100"/>
        </p:scale>
        <p:origin x="18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0B1AEAC4-2B99-4861-94A8-D1BBB96F6C26}" type="datetimeFigureOut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26693F45-1D5F-4A4A-A031-CF4A3F5482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16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4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908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895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908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136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936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368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896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195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908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330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908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879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6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69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50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ABED-5541-4BC5-9579-E6A06633B0F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99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34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866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ABED-5541-4BC5-9579-E6A06633B0F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46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908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2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3F45-1D5F-4A4A-A031-CF4A3F5482B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35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17B1-6C54-4019-B139-BA58CBF6B411}" type="datetime1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4056-73AA-48A6-8D11-71E1F236F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80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70E7-A4BB-485F-9EF5-31B7AE928D77}" type="datetime1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4056-73AA-48A6-8D11-71E1F236F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36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E3D8-96D8-436F-8661-6FEB11DB42E2}" type="datetime1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4056-73AA-48A6-8D11-71E1F236F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2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C733-34AA-44E5-AEC8-67F4DC3FA6DC}" type="datetime1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4056-73AA-48A6-8D11-71E1F236F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2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328F-3FDC-494E-A9F9-2166735C934E}" type="datetime1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4056-73AA-48A6-8D11-71E1F236F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7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D4C7-5567-473D-91EA-C499AFB4D41D}" type="datetime1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4056-73AA-48A6-8D11-71E1F236F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09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FA0-AA25-4774-ABD5-9B1B8F6D8566}" type="datetime1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4056-73AA-48A6-8D11-71E1F236F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92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9800-6D3F-41BB-BC1E-B6ACBC0DD331}" type="datetime1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4056-73AA-48A6-8D11-71E1F236F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39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49243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68" userDrawn="1">
          <p15:clr>
            <a:srgbClr val="FBAE40"/>
          </p15:clr>
        </p15:guide>
        <p15:guide id="2" pos="5692" userDrawn="1">
          <p15:clr>
            <a:srgbClr val="FBAE40"/>
          </p15:clr>
        </p15:guide>
        <p15:guide id="3" orient="horz" pos="73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438F-1204-4816-8710-F7F00F62FAF3}" type="datetime1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4056-73AA-48A6-8D11-71E1F236F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72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A465-131F-4169-9A7E-21486335CF85}" type="datetime1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4056-73AA-48A6-8D11-71E1F236F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57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1D4F-46EB-4D33-B6D7-566F61216882}" type="datetime1">
              <a:rPr kumimoji="1" lang="ja-JP" altLang="en-US" smtClean="0"/>
              <a:t>2022/4/27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74056-73AA-48A6-8D11-71E1F236F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45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F1D1FC0-5004-476E-B44E-9AA27619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07" y="128974"/>
            <a:ext cx="2271152" cy="20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248013" y="1231114"/>
            <a:ext cx="6647974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15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7200" dirty="0" err="1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ぼうはん</a:t>
            </a:r>
            <a:endParaRPr lang="en-US" altLang="ja-JP" sz="72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720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きょうしつ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9422" y="609447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err="1">
                <a:ln>
                  <a:solidFill>
                    <a:schemeClr val="tx1"/>
                  </a:solidFill>
                </a:ln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かなが</a:t>
            </a:r>
            <a:r>
              <a:rPr lang="ja-JP" altLang="en-US" sz="2000" dirty="0">
                <a:ln>
                  <a:solidFill>
                    <a:schemeClr val="tx1"/>
                  </a:solidFill>
                </a:ln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わけん</a:t>
            </a:r>
            <a:endParaRPr lang="en-US" altLang="ja-JP" sz="2000" dirty="0">
              <a:ln>
                <a:solidFill>
                  <a:schemeClr val="tx1"/>
                </a:solidFill>
              </a:ln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>
                <a:ln>
                  <a:solidFill>
                    <a:schemeClr val="tx1"/>
                  </a:solidFill>
                </a:ln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くらしあんぜんこうつうか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02820" y="4023589"/>
            <a:ext cx="57383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dirty="0">
                <a:ln w="14986">
                  <a:solidFill>
                    <a:srgbClr val="FF0000"/>
                  </a:solidFill>
                </a:ln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きけんなことからじぶんをまもる！</a:t>
            </a:r>
            <a:endParaRPr lang="en-US" altLang="ja-JP" sz="2700" dirty="0">
              <a:ln w="14986">
                <a:solidFill>
                  <a:srgbClr val="FF0000"/>
                </a:solidFill>
              </a:ln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xmlns="" id="{028EDE2C-22C0-4229-B266-2291A9240271}"/>
              </a:ext>
            </a:extLst>
          </p:cNvPr>
          <p:cNvGrpSpPr/>
          <p:nvPr/>
        </p:nvGrpSpPr>
        <p:grpSpPr>
          <a:xfrm>
            <a:off x="209170" y="4647533"/>
            <a:ext cx="2923506" cy="2008516"/>
            <a:chOff x="0" y="0"/>
            <a:chExt cx="9982200" cy="6858000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28BABE19-BBE9-44DE-AB89-9958FA3AD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958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xmlns="" id="{2DE3BCB1-E337-49DA-AD9C-593D0C78F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5" y="0"/>
              <a:ext cx="50958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69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18284" y="1299830"/>
            <a:ext cx="4206584" cy="4608134"/>
            <a:chOff x="118284" y="1299830"/>
            <a:chExt cx="4206584" cy="4608134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736393" y="4885590"/>
              <a:ext cx="28664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0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しっかり　はっきり</a:t>
              </a: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118284" y="1299830"/>
              <a:ext cx="4206584" cy="4608134"/>
              <a:chOff x="118284" y="1299830"/>
              <a:chExt cx="4206584" cy="4608134"/>
            </a:xfrm>
          </p:grpSpPr>
          <p:pic>
            <p:nvPicPr>
              <p:cNvPr id="34" name="Picture 12">
                <a:extLst>
                  <a:ext uri="{FF2B5EF4-FFF2-40B4-BE49-F238E27FC236}">
                    <a16:creationId xmlns:a16="http://schemas.microsoft.com/office/drawing/2014/main" xmlns="" id="{F046A683-ABA1-4D27-8936-39BC7C0671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6857" y="1299830"/>
                <a:ext cx="2298011" cy="18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テキスト ボックス 27"/>
              <p:cNvSpPr txBox="1"/>
              <p:nvPr/>
            </p:nvSpPr>
            <p:spPr>
              <a:xfrm>
                <a:off x="1197256" y="5350502"/>
                <a:ext cx="194476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000" dirty="0">
                    <a:ln>
                      <a:solidFill>
                        <a:schemeClr val="tx1"/>
                      </a:solidFill>
                    </a:ln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ていねいに</a:t>
                </a: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2218121" y="1893920"/>
                <a:ext cx="1980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dirty="0">
                    <a:ln>
                      <a:solidFill>
                        <a:schemeClr val="tx1"/>
                      </a:solidFill>
                    </a:ln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いきません</a:t>
                </a:r>
              </a:p>
            </p:txBody>
          </p:sp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507" y="2713439"/>
                <a:ext cx="1968837" cy="2234140"/>
              </a:xfrm>
              <a:prstGeom prst="rect">
                <a:avLst/>
              </a:prstGeom>
            </p:spPr>
          </p:pic>
          <p:sp>
            <p:nvSpPr>
              <p:cNvPr id="24" name="テキスト ボックス 23"/>
              <p:cNvSpPr txBox="1"/>
              <p:nvPr/>
            </p:nvSpPr>
            <p:spPr>
              <a:xfrm>
                <a:off x="129042" y="1400256"/>
                <a:ext cx="5681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/>
                  <a:t>①</a:t>
                </a:r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118284" y="1394288"/>
                <a:ext cx="4109471" cy="4513676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</p:grpSp>
      <p:sp>
        <p:nvSpPr>
          <p:cNvPr id="13" name="テキスト ボックス 12"/>
          <p:cNvSpPr txBox="1"/>
          <p:nvPr/>
        </p:nvSpPr>
        <p:spPr>
          <a:xfrm>
            <a:off x="1017181" y="126902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おかしかってあげる！</a:t>
            </a:r>
            <a:endParaRPr lang="en-US" altLang="ja-JP" sz="54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912972" y="1286708"/>
            <a:ext cx="4221523" cy="4640842"/>
            <a:chOff x="4912972" y="1286708"/>
            <a:chExt cx="4221523" cy="4640842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5446958" y="4911887"/>
              <a:ext cx="28985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0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ていねいじゃない</a:t>
              </a:r>
              <a:endParaRPr lang="en-US" altLang="ja-JP" sz="30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/>
              <a:r>
                <a:rPr lang="ja-JP" altLang="en-US" sz="30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ことば</a:t>
              </a: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78"/>
            <a:stretch/>
          </p:blipFill>
          <p:spPr>
            <a:xfrm>
              <a:off x="5875433" y="2475934"/>
              <a:ext cx="2184547" cy="2389209"/>
            </a:xfrm>
            <a:prstGeom prst="rect">
              <a:avLst/>
            </a:prstGeom>
          </p:spPr>
        </p:pic>
        <p:grpSp>
          <p:nvGrpSpPr>
            <p:cNvPr id="21" name="グループ化 20"/>
            <p:cNvGrpSpPr/>
            <p:nvPr/>
          </p:nvGrpSpPr>
          <p:grpSpPr>
            <a:xfrm>
              <a:off x="6836484" y="1286708"/>
              <a:ext cx="2298011" cy="1842744"/>
              <a:chOff x="8098832" y="2719277"/>
              <a:chExt cx="2702294" cy="2166933"/>
            </a:xfrm>
          </p:grpSpPr>
          <p:pic>
            <p:nvPicPr>
              <p:cNvPr id="22" name="Picture 12">
                <a:extLst>
                  <a:ext uri="{FF2B5EF4-FFF2-40B4-BE49-F238E27FC236}">
                    <a16:creationId xmlns:a16="http://schemas.microsoft.com/office/drawing/2014/main" xmlns="" id="{F046A683-ABA1-4D27-8936-39BC7C0671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8832" y="2719277"/>
                <a:ext cx="2702294" cy="2166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テキスト ボックス 22"/>
              <p:cNvSpPr txBox="1"/>
              <p:nvPr/>
            </p:nvSpPr>
            <p:spPr>
              <a:xfrm>
                <a:off x="8434973" y="3422122"/>
                <a:ext cx="2026768" cy="54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>
                    <a:ln>
                      <a:solidFill>
                        <a:schemeClr val="tx1"/>
                      </a:solidFill>
                    </a:ln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いかなー</a:t>
                </a:r>
                <a:r>
                  <a:rPr lang="ja-JP" altLang="en-US" sz="2400" dirty="0" err="1">
                    <a:ln>
                      <a:solidFill>
                        <a:schemeClr val="tx1"/>
                      </a:solidFill>
                    </a:ln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い</a:t>
                </a:r>
                <a:endParaRPr lang="ja-JP" altLang="en-US" sz="2400" dirty="0">
                  <a:ln>
                    <a:solidFill>
                      <a:schemeClr val="tx1"/>
                    </a:solidFill>
                  </a:ln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4912972" y="1411013"/>
              <a:ext cx="568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/>
                <a:t>②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912972" y="1394288"/>
              <a:ext cx="4109471" cy="4513676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44" name="正方形/長方形 43"/>
          <p:cNvSpPr/>
          <p:nvPr/>
        </p:nvSpPr>
        <p:spPr>
          <a:xfrm>
            <a:off x="114903" y="1396076"/>
            <a:ext cx="4109471" cy="45136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41680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1709678" y="134145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こわくなったら？</a:t>
            </a:r>
            <a:endParaRPr lang="en-US" altLang="ja-JP" sz="54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912972" y="1394288"/>
            <a:ext cx="4109471" cy="4513676"/>
            <a:chOff x="4912972" y="1394288"/>
            <a:chExt cx="4109471" cy="4513676"/>
          </a:xfrm>
        </p:grpSpPr>
        <p:sp>
          <p:nvSpPr>
            <p:cNvPr id="16" name="正方形/長方形 15"/>
            <p:cNvSpPr/>
            <p:nvPr/>
          </p:nvSpPr>
          <p:spPr>
            <a:xfrm>
              <a:off x="4912972" y="1394288"/>
              <a:ext cx="4109471" cy="4513676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778919" y="4824571"/>
              <a:ext cx="237757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dirty="0" smtClean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にげて</a:t>
              </a:r>
              <a:endParaRPr lang="en-US" altLang="ja-JP" sz="32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/>
              <a:r>
                <a:rPr lang="ja-JP" altLang="en-US" sz="32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たすけをよぶ</a:t>
              </a:r>
            </a:p>
          </p:txBody>
        </p:sp>
        <p:pic>
          <p:nvPicPr>
            <p:cNvPr id="36" name="Picture 6">
              <a:extLst>
                <a:ext uri="{FF2B5EF4-FFF2-40B4-BE49-F238E27FC236}">
                  <a16:creationId xmlns="" xmlns:a16="http://schemas.microsoft.com/office/drawing/2014/main" id="{DAACB0D5-7E2E-4D21-B6EF-2CB55C52F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50" y="1882708"/>
              <a:ext cx="2400714" cy="288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912972" y="1411013"/>
              <a:ext cx="568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/>
                <a:t>②</a:t>
              </a: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4912970" y="1396076"/>
            <a:ext cx="4109471" cy="45136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5" name="グループ化 4"/>
          <p:cNvGrpSpPr/>
          <p:nvPr/>
        </p:nvGrpSpPr>
        <p:grpSpPr>
          <a:xfrm>
            <a:off x="118284" y="1394288"/>
            <a:ext cx="4109471" cy="4513676"/>
            <a:chOff x="118284" y="1394288"/>
            <a:chExt cx="4109471" cy="4513676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18284" y="1394288"/>
              <a:ext cx="4109471" cy="4513676"/>
              <a:chOff x="118284" y="1394288"/>
              <a:chExt cx="4109471" cy="4513676"/>
            </a:xfrm>
          </p:grpSpPr>
          <p:sp>
            <p:nvSpPr>
              <p:cNvPr id="28" name="テキスト ボックス 27"/>
              <p:cNvSpPr txBox="1"/>
              <p:nvPr/>
            </p:nvSpPr>
            <p:spPr>
              <a:xfrm>
                <a:off x="691515" y="5276582"/>
                <a:ext cx="2951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200" dirty="0" smtClean="0">
                    <a:ln>
                      <a:solidFill>
                        <a:schemeClr val="tx1"/>
                      </a:solidFill>
                    </a:ln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じっとがまんする</a:t>
                </a:r>
                <a:endParaRPr lang="ja-JP" altLang="en-US" sz="32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129042" y="1400256"/>
                <a:ext cx="5681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/>
                  <a:t>①</a:t>
                </a: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118284" y="1394288"/>
                <a:ext cx="4109471" cy="4513676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80" t="35599"/>
            <a:stretch/>
          </p:blipFill>
          <p:spPr>
            <a:xfrm>
              <a:off x="896389" y="2046587"/>
              <a:ext cx="2541700" cy="2708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6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684" y="125394"/>
            <a:ext cx="849463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5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おとなのひとがいるところへにげる</a:t>
            </a:r>
            <a:endParaRPr lang="en-US" altLang="ja-JP" sz="405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23655" y="1091624"/>
            <a:ext cx="2631962" cy="2815463"/>
            <a:chOff x="123655" y="1091624"/>
            <a:chExt cx="2631962" cy="2815463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xmlns="" id="{7B1D1F2C-BDB4-4F8F-BE10-286CDD991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55" y="1091624"/>
              <a:ext cx="2631962" cy="226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734154" y="3383867"/>
              <a:ext cx="1410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こうばん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915671" y="3385832"/>
            <a:ext cx="3312659" cy="2938942"/>
            <a:chOff x="2915671" y="3385832"/>
            <a:chExt cx="3312659" cy="2938942"/>
          </a:xfrm>
        </p:grpSpPr>
        <p:pic>
          <p:nvPicPr>
            <p:cNvPr id="9222" name="Picture 6">
              <a:extLst>
                <a:ext uri="{FF2B5EF4-FFF2-40B4-BE49-F238E27FC236}">
                  <a16:creationId xmlns:a16="http://schemas.microsoft.com/office/drawing/2014/main" xmlns="" id="{EB014817-4328-4C7B-9A7C-0A67E034B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671" y="3950997"/>
              <a:ext cx="3312659" cy="2373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852893" y="3385832"/>
              <a:ext cx="14382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コンビニ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333196" y="1091624"/>
            <a:ext cx="2700012" cy="2859373"/>
            <a:chOff x="6333196" y="1091624"/>
            <a:chExt cx="2700012" cy="2859373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6446325" y="3353020"/>
              <a:ext cx="2473754" cy="597977"/>
              <a:chOff x="8769318" y="5013872"/>
              <a:chExt cx="3298338" cy="797302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8769318" y="5013872"/>
                <a:ext cx="329833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100" dirty="0">
                    <a:ln>
                      <a:solidFill>
                        <a:schemeClr val="tx1"/>
                      </a:solidFill>
                    </a:ln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子ども</a:t>
                </a:r>
                <a:r>
                  <a:rPr lang="en-US" altLang="ja-JP" sz="2100" dirty="0">
                    <a:ln>
                      <a:solidFill>
                        <a:schemeClr val="tx1"/>
                      </a:solidFill>
                    </a:ln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110</a:t>
                </a:r>
                <a:r>
                  <a:rPr lang="ja-JP" altLang="en-US" sz="2100" dirty="0">
                    <a:ln>
                      <a:solidFill>
                        <a:schemeClr val="tx1"/>
                      </a:solidFill>
                    </a:ln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番のいえ</a:t>
                </a: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9372047" y="5441842"/>
                <a:ext cx="17209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ln>
                      <a:solidFill>
                        <a:schemeClr val="tx1"/>
                      </a:solidFill>
                    </a:ln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（ひゃくとおばん）</a:t>
                </a:r>
              </a:p>
            </p:txBody>
          </p:sp>
        </p:grp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196" y="1091624"/>
              <a:ext cx="2700012" cy="2080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7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171343" y="124072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できるかな？</a:t>
            </a:r>
            <a:endParaRPr lang="en-US" altLang="ja-JP" sz="60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="" xmlns:a16="http://schemas.microsoft.com/office/drawing/2014/main" id="{7270E333-A630-4B63-900A-EBF692971C55}"/>
              </a:ext>
            </a:extLst>
          </p:cNvPr>
          <p:cNvGrpSpPr/>
          <p:nvPr/>
        </p:nvGrpSpPr>
        <p:grpSpPr>
          <a:xfrm>
            <a:off x="5262190" y="1139735"/>
            <a:ext cx="2871951" cy="1745655"/>
            <a:chOff x="377407" y="0"/>
            <a:chExt cx="11282780" cy="6858000"/>
          </a:xfrm>
        </p:grpSpPr>
        <p:pic>
          <p:nvPicPr>
            <p:cNvPr id="19" name="Picture 14">
              <a:extLst>
                <a:ext uri="{FF2B5EF4-FFF2-40B4-BE49-F238E27FC236}">
                  <a16:creationId xmlns="" xmlns:a16="http://schemas.microsoft.com/office/drawing/2014/main" id="{DC48E520-AF22-4503-8205-3B65F5DFB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07" y="0"/>
              <a:ext cx="556418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6">
              <a:extLst>
                <a:ext uri="{FF2B5EF4-FFF2-40B4-BE49-F238E27FC236}">
                  <a16:creationId xmlns="" xmlns:a16="http://schemas.microsoft.com/office/drawing/2014/main" id="{FBA013C3-5750-41E2-B10B-63EFBB2DB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0"/>
              <a:ext cx="556418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>
            <a:extLst>
              <a:ext uri="{FF2B5EF4-FFF2-40B4-BE49-F238E27FC236}">
                <a16:creationId xmlns="" xmlns:a16="http://schemas.microsoft.com/office/drawing/2014/main" id="{D3DB0EDD-F9A1-487E-8EAC-76575441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06" y="1139735"/>
            <a:ext cx="2182267" cy="18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1320040" y="291671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あいさつ</a:t>
            </a:r>
            <a:endParaRPr lang="en-US" altLang="ja-JP" sz="3600" dirty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81777" y="6034058"/>
            <a:ext cx="185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はなれる</a:t>
            </a:r>
            <a:endParaRPr lang="en-US" altLang="ja-JP" sz="3600" dirty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01959" y="2792142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ことわる</a:t>
            </a:r>
            <a:endParaRPr lang="en-US" altLang="ja-JP" sz="3600" dirty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15935" y="6093437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にげる</a:t>
            </a:r>
            <a:endParaRPr lang="en-US" altLang="ja-JP" sz="3600" dirty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00495" y="3679115"/>
            <a:ext cx="3890821" cy="2248711"/>
            <a:chOff x="1239435" y="4004869"/>
            <a:chExt cx="3327187" cy="1922957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474"/>
            <a:stretch/>
          </p:blipFill>
          <p:spPr>
            <a:xfrm flipH="1">
              <a:off x="1239435" y="4943134"/>
              <a:ext cx="1112946" cy="951305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37212" r="34330" b="41453"/>
            <a:stretch/>
          </p:blipFill>
          <p:spPr>
            <a:xfrm>
              <a:off x="1949548" y="5158660"/>
              <a:ext cx="1555899" cy="267809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605" y="4004869"/>
              <a:ext cx="1572017" cy="1922957"/>
            </a:xfrm>
            <a:prstGeom prst="rect">
              <a:avLst/>
            </a:prstGeom>
          </p:spPr>
        </p:pic>
      </p:grpSp>
      <p:pic>
        <p:nvPicPr>
          <p:cNvPr id="21" name="Picture 6">
            <a:extLst>
              <a:ext uri="{FF2B5EF4-FFF2-40B4-BE49-F238E27FC236}">
                <a16:creationId xmlns="" xmlns:a16="http://schemas.microsoft.com/office/drawing/2014/main" id="{DAACB0D5-7E2E-4D21-B6EF-2CB55C52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9263" y="3636083"/>
            <a:ext cx="1923544" cy="231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818748" y="2569306"/>
            <a:ext cx="2591348" cy="2077967"/>
            <a:chOff x="4818748" y="2569306"/>
            <a:chExt cx="2591348" cy="2077967"/>
          </a:xfrm>
        </p:grpSpPr>
        <p:pic>
          <p:nvPicPr>
            <p:cNvPr id="12" name="Picture 12">
              <a:extLst>
                <a:ext uri="{FF2B5EF4-FFF2-40B4-BE49-F238E27FC236}">
                  <a16:creationId xmlns="" xmlns:a16="http://schemas.microsoft.com/office/drawing/2014/main" id="{F046A683-ABA1-4D27-8936-39BC7C067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18748" y="2569306"/>
              <a:ext cx="2591348" cy="20779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179551" y="3269872"/>
              <a:ext cx="191590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700" dirty="0">
                  <a:ln>
                    <a:solidFill>
                      <a:schemeClr val="tx1"/>
                    </a:solidFill>
                  </a:ln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こんにちは</a:t>
              </a:r>
            </a:p>
          </p:txBody>
        </p:sp>
      </p:grpSp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5EC61CD5-F2B0-45E5-8E8A-010CDCAE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36" y="4006243"/>
            <a:ext cx="2219014" cy="301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549471" y="125970"/>
            <a:ext cx="4860626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950" dirty="0" smtClean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</a:t>
            </a:r>
            <a:r>
              <a:rPr lang="ja-JP" altLang="en-US" sz="495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なにもいわない</a:t>
            </a:r>
            <a:endParaRPr lang="en-US" altLang="ja-JP" sz="4950" dirty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49470" y="980050"/>
            <a:ext cx="3599062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950" dirty="0" smtClean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②こんにちは</a:t>
            </a:r>
            <a:endParaRPr lang="en-US" altLang="ja-JP" sz="4950" dirty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8C70E6C5-7B1A-4D76-A09E-E77520D3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76" y="5206470"/>
            <a:ext cx="1682999" cy="25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293778" y="3592260"/>
            <a:ext cx="2591348" cy="2077967"/>
            <a:chOff x="1696412" y="3138996"/>
            <a:chExt cx="2591348" cy="2077967"/>
          </a:xfrm>
        </p:grpSpPr>
        <p:pic>
          <p:nvPicPr>
            <p:cNvPr id="18" name="Picture 12">
              <a:extLst>
                <a:ext uri="{FF2B5EF4-FFF2-40B4-BE49-F238E27FC236}">
                  <a16:creationId xmlns="" xmlns:a16="http://schemas.microsoft.com/office/drawing/2014/main" id="{F046A683-ABA1-4D27-8936-39BC7C067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96412" y="3138996"/>
              <a:ext cx="2591348" cy="2077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2139929" y="3832922"/>
              <a:ext cx="170431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700" dirty="0" smtClean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こんにちは</a:t>
              </a:r>
              <a:endParaRPr lang="ja-JP" altLang="en-US" sz="27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3" name="角丸四角形 2"/>
          <p:cNvSpPr/>
          <p:nvPr/>
        </p:nvSpPr>
        <p:spPr>
          <a:xfrm>
            <a:off x="2549470" y="900074"/>
            <a:ext cx="3689965" cy="9240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07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5EC61CD5-F2B0-45E5-8E8A-010CDCAE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36" y="4006243"/>
            <a:ext cx="2219014" cy="301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293778" y="3592260"/>
            <a:ext cx="2591348" cy="2077967"/>
            <a:chOff x="1696412" y="3138996"/>
            <a:chExt cx="2591348" cy="2077967"/>
          </a:xfrm>
        </p:grpSpPr>
        <p:pic>
          <p:nvPicPr>
            <p:cNvPr id="16" name="Picture 12">
              <a:extLst>
                <a:ext uri="{FF2B5EF4-FFF2-40B4-BE49-F238E27FC236}">
                  <a16:creationId xmlns="" xmlns:a16="http://schemas.microsoft.com/office/drawing/2014/main" id="{F046A683-ABA1-4D27-8936-39BC7C067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96412" y="3138996"/>
              <a:ext cx="2591348" cy="2077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2049359" y="3832922"/>
              <a:ext cx="188545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700" dirty="0" smtClean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いきません！</a:t>
              </a:r>
              <a:endParaRPr lang="ja-JP" altLang="en-US" sz="27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549471" y="125970"/>
            <a:ext cx="393569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950" dirty="0" smtClean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①いきません！</a:t>
            </a:r>
            <a:endParaRPr lang="en-US" altLang="ja-JP" sz="4950" dirty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49470" y="980050"/>
            <a:ext cx="378180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950" dirty="0" smtClean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</a:t>
            </a:r>
            <a:r>
              <a:rPr lang="ja-JP" altLang="en-US" sz="495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いかなー</a:t>
            </a:r>
            <a:r>
              <a:rPr lang="ja-JP" altLang="en-US" sz="4950" dirty="0" err="1" smtClean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</a:t>
            </a:r>
            <a:endParaRPr lang="en-US" altLang="ja-JP" sz="4950" dirty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="" xmlns:a16="http://schemas.microsoft.com/office/drawing/2014/main" id="{8C70E6C5-7B1A-4D76-A09E-E77520D3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76" y="5206470"/>
            <a:ext cx="1682999" cy="25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角丸四角形 24"/>
          <p:cNvSpPr/>
          <p:nvPr/>
        </p:nvSpPr>
        <p:spPr>
          <a:xfrm>
            <a:off x="2549470" y="90983"/>
            <a:ext cx="3935694" cy="9240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4818748" y="2569306"/>
            <a:ext cx="2591348" cy="2077967"/>
            <a:chOff x="4818748" y="2569306"/>
            <a:chExt cx="2591348" cy="2077967"/>
          </a:xfrm>
        </p:grpSpPr>
        <p:pic>
          <p:nvPicPr>
            <p:cNvPr id="14" name="Picture 12">
              <a:extLst>
                <a:ext uri="{FF2B5EF4-FFF2-40B4-BE49-F238E27FC236}">
                  <a16:creationId xmlns="" xmlns:a16="http://schemas.microsoft.com/office/drawing/2014/main" id="{F046A683-ABA1-4D27-8936-39BC7C067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18748" y="2569306"/>
              <a:ext cx="2591348" cy="20779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179551" y="3269872"/>
              <a:ext cx="191590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700" dirty="0" smtClean="0">
                  <a:ln>
                    <a:solidFill>
                      <a:schemeClr val="tx1"/>
                    </a:solidFill>
                  </a:ln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いかない？</a:t>
              </a:r>
              <a:endParaRPr lang="en-US" altLang="ja-JP" sz="2700" dirty="0" smtClean="0">
                <a:ln>
                  <a:solidFill>
                    <a:schemeClr val="tx1"/>
                  </a:solidFill>
                </a:ln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2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5EC61CD5-F2B0-45E5-8E8A-010CDCAE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36" y="4006243"/>
            <a:ext cx="2219014" cy="301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8C70E6C5-7B1A-4D76-A09E-E77520D3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76" y="5206470"/>
            <a:ext cx="1682999" cy="25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638890" y="3284797"/>
            <a:ext cx="2591348" cy="2077967"/>
            <a:chOff x="1517208" y="3284797"/>
            <a:chExt cx="2591348" cy="2077967"/>
          </a:xfrm>
        </p:grpSpPr>
        <p:pic>
          <p:nvPicPr>
            <p:cNvPr id="16" name="Picture 12">
              <a:extLst>
                <a:ext uri="{FF2B5EF4-FFF2-40B4-BE49-F238E27FC236}">
                  <a16:creationId xmlns="" xmlns:a16="http://schemas.microsoft.com/office/drawing/2014/main" id="{F046A683-ABA1-4D27-8936-39BC7C067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208" y="3284797"/>
              <a:ext cx="2591348" cy="2077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1910146" y="4022794"/>
              <a:ext cx="188545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7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いきません！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116192" y="2390016"/>
            <a:ext cx="2591348" cy="2077967"/>
            <a:chOff x="5116192" y="2390016"/>
            <a:chExt cx="2591348" cy="2077967"/>
          </a:xfrm>
        </p:grpSpPr>
        <p:pic>
          <p:nvPicPr>
            <p:cNvPr id="14" name="Picture 12">
              <a:extLst>
                <a:ext uri="{FF2B5EF4-FFF2-40B4-BE49-F238E27FC236}">
                  <a16:creationId xmlns="" xmlns:a16="http://schemas.microsoft.com/office/drawing/2014/main" id="{F046A683-ABA1-4D27-8936-39BC7C067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16192" y="2390016"/>
              <a:ext cx="2591348" cy="20779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5453911" y="3175083"/>
              <a:ext cx="191590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700" dirty="0" smtClean="0">
                  <a:ln>
                    <a:solidFill>
                      <a:schemeClr val="tx1"/>
                    </a:solidFill>
                  </a:ln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いかない？</a:t>
              </a:r>
              <a:endParaRPr lang="en-US" altLang="ja-JP" sz="2700" dirty="0" smtClean="0">
                <a:ln>
                  <a:solidFill>
                    <a:schemeClr val="tx1"/>
                  </a:solidFill>
                </a:ln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9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25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5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="" xmlns:a16="http://schemas.microsoft.com/office/drawing/2014/main" id="{7270E333-A630-4B63-900A-EBF692971C55}"/>
              </a:ext>
            </a:extLst>
          </p:cNvPr>
          <p:cNvGrpSpPr/>
          <p:nvPr/>
        </p:nvGrpSpPr>
        <p:grpSpPr>
          <a:xfrm>
            <a:off x="5262190" y="1139735"/>
            <a:ext cx="2871951" cy="1745655"/>
            <a:chOff x="377407" y="0"/>
            <a:chExt cx="11282780" cy="6858000"/>
          </a:xfrm>
        </p:grpSpPr>
        <p:pic>
          <p:nvPicPr>
            <p:cNvPr id="19" name="Picture 14">
              <a:extLst>
                <a:ext uri="{FF2B5EF4-FFF2-40B4-BE49-F238E27FC236}">
                  <a16:creationId xmlns="" xmlns:a16="http://schemas.microsoft.com/office/drawing/2014/main" id="{DC48E520-AF22-4503-8205-3B65F5DFB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07" y="0"/>
              <a:ext cx="556418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6">
              <a:extLst>
                <a:ext uri="{FF2B5EF4-FFF2-40B4-BE49-F238E27FC236}">
                  <a16:creationId xmlns="" xmlns:a16="http://schemas.microsoft.com/office/drawing/2014/main" id="{FBA013C3-5750-41E2-B10B-63EFBB2DB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0"/>
              <a:ext cx="556418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>
            <a:extLst>
              <a:ext uri="{FF2B5EF4-FFF2-40B4-BE49-F238E27FC236}">
                <a16:creationId xmlns="" xmlns:a16="http://schemas.microsoft.com/office/drawing/2014/main" id="{D3DB0EDD-F9A1-487E-8EAC-76575441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06" y="1139735"/>
            <a:ext cx="2182267" cy="18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1320040" y="291671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あいさつ</a:t>
            </a:r>
            <a:endParaRPr lang="en-US" altLang="ja-JP" sz="3600" dirty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81777" y="6034058"/>
            <a:ext cx="185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はなれる</a:t>
            </a:r>
            <a:endParaRPr lang="en-US" altLang="ja-JP" sz="3600" dirty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01959" y="2792142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ことわる</a:t>
            </a:r>
            <a:endParaRPr lang="en-US" altLang="ja-JP" sz="3600" dirty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15935" y="6093437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にげる</a:t>
            </a:r>
            <a:endParaRPr lang="en-US" altLang="ja-JP" sz="3600" dirty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00495" y="3679115"/>
            <a:ext cx="3890821" cy="2248711"/>
            <a:chOff x="1239435" y="4004869"/>
            <a:chExt cx="3327187" cy="1922957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474"/>
            <a:stretch/>
          </p:blipFill>
          <p:spPr>
            <a:xfrm flipH="1">
              <a:off x="1239435" y="4943134"/>
              <a:ext cx="1112946" cy="951305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37212" r="34330" b="41453"/>
            <a:stretch/>
          </p:blipFill>
          <p:spPr>
            <a:xfrm>
              <a:off x="1949548" y="5158660"/>
              <a:ext cx="1555899" cy="267809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605" y="4004869"/>
              <a:ext cx="1572017" cy="1922957"/>
            </a:xfrm>
            <a:prstGeom prst="rect">
              <a:avLst/>
            </a:prstGeom>
          </p:spPr>
        </p:pic>
      </p:grpSp>
      <p:pic>
        <p:nvPicPr>
          <p:cNvPr id="21" name="Picture 6">
            <a:extLst>
              <a:ext uri="{FF2B5EF4-FFF2-40B4-BE49-F238E27FC236}">
                <a16:creationId xmlns="" xmlns:a16="http://schemas.microsoft.com/office/drawing/2014/main" id="{DAACB0D5-7E2E-4D21-B6EF-2CB55C52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9263" y="3636083"/>
            <a:ext cx="1923544" cy="231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2055927" y="135895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やってみよう！</a:t>
            </a:r>
            <a:endParaRPr lang="en-US" altLang="ja-JP" sz="54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93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427824" y="2929544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おしまい</a:t>
            </a:r>
            <a:endParaRPr lang="en-US" altLang="ja-JP" sz="80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xmlns="" id="{028EDE2C-22C0-4229-B266-2291A9240271}"/>
              </a:ext>
            </a:extLst>
          </p:cNvPr>
          <p:cNvGrpSpPr/>
          <p:nvPr/>
        </p:nvGrpSpPr>
        <p:grpSpPr>
          <a:xfrm>
            <a:off x="209170" y="4642887"/>
            <a:ext cx="2923506" cy="2008516"/>
            <a:chOff x="0" y="0"/>
            <a:chExt cx="9982200" cy="6858000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xmlns="" id="{28BABE19-BBE9-44DE-AB89-9958FA3AD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958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xmlns="" id="{2DE3BCB1-E337-49DA-AD9C-593D0C78F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5" y="0"/>
              <a:ext cx="50958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72" y="139848"/>
            <a:ext cx="3616504" cy="22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644486" y="12482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ゆうかい</a:t>
            </a:r>
            <a:endParaRPr lang="en-US" altLang="ja-JP" sz="72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44486" y="12482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dirty="0" err="1" smtClean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ぼうはん</a:t>
            </a:r>
            <a:endParaRPr lang="en-US" altLang="ja-JP" sz="72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B291D6CE-9AB7-4D24-AD7A-F93361610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9"/>
          <a:stretch/>
        </p:blipFill>
        <p:spPr bwMode="auto">
          <a:xfrm>
            <a:off x="1689157" y="2940663"/>
            <a:ext cx="2450987" cy="20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3C6BC726-A089-4399-8FD8-651ACF5D2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/>
          <a:stretch/>
        </p:blipFill>
        <p:spPr bwMode="auto">
          <a:xfrm>
            <a:off x="5407116" y="2975092"/>
            <a:ext cx="2351923" cy="200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xmlns="" id="{3BAD3359-30FE-46A3-96B2-90A42FAAD289}"/>
              </a:ext>
            </a:extLst>
          </p:cNvPr>
          <p:cNvGrpSpPr/>
          <p:nvPr/>
        </p:nvGrpSpPr>
        <p:grpSpPr>
          <a:xfrm>
            <a:off x="2552988" y="2723284"/>
            <a:ext cx="3934075" cy="2516049"/>
            <a:chOff x="3356768" y="136525"/>
            <a:chExt cx="9183396" cy="6858000"/>
          </a:xfrm>
        </p:grpSpPr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xmlns="" id="{3616E1CC-D25B-4409-9724-D8B81E6CA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701" y="136525"/>
              <a:ext cx="547846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xmlns="" id="{2F76FDC6-A4C5-4BDF-B9EB-62070F01B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768" y="136525"/>
              <a:ext cx="547846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2045100" y="5725509"/>
            <a:ext cx="5379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000" dirty="0" smtClean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じぶんをまもるちからをつけて、</a:t>
            </a:r>
            <a:endParaRPr lang="en-US" altLang="ja-JP" sz="3000" dirty="0" smtClean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000" dirty="0" smtClean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ゆうかいにあわないようにしよう！</a:t>
            </a:r>
            <a:endParaRPr lang="ja-JP" altLang="en-US" sz="3000" dirty="0">
              <a:ln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67080" y="1457193"/>
            <a:ext cx="62327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わるいひとにつれていかれてしまうこと</a:t>
            </a:r>
          </a:p>
        </p:txBody>
      </p:sp>
    </p:spTree>
    <p:extLst>
      <p:ext uri="{BB962C8B-B14F-4D97-AF65-F5344CB8AC3E}">
        <p14:creationId xmlns:p14="http://schemas.microsoft.com/office/powerpoint/2010/main" val="31320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/>
      <p:bldP spid="9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1936655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+mn-ea"/>
              </a:rPr>
              <a:t>ビデオの放映</a:t>
            </a:r>
            <a:endParaRPr lang="en-US" altLang="ja-JP" sz="7200" dirty="0" smtClean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+mn-ea"/>
            </a:endParaRPr>
          </a:p>
          <a:p>
            <a:pPr algn="ctr"/>
            <a:r>
              <a:rPr lang="en-US" altLang="ja-JP" sz="4000" dirty="0" smtClean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+mn-ea"/>
              </a:rPr>
              <a:t>(</a:t>
            </a:r>
            <a:r>
              <a:rPr lang="ja-JP" altLang="en-US" sz="400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+mn-ea"/>
              </a:rPr>
              <a:t>映像教材ついては別途くらし安全交通課推進グループへお問合せください。</a:t>
            </a:r>
            <a:r>
              <a:rPr lang="en-US" altLang="ja-JP" sz="4000" dirty="0" smtClean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+mn-ea"/>
              </a:rPr>
              <a:t>)</a:t>
            </a:r>
            <a:endParaRPr lang="en-US" altLang="ja-JP" sz="7200" dirty="0" smtClean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33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08" y="2232847"/>
            <a:ext cx="2188517" cy="239230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96" y="2146379"/>
            <a:ext cx="1859801" cy="256524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37095" y="923971"/>
            <a:ext cx="2564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endParaRPr lang="ja-JP" altLang="en-US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42704" y="923971"/>
            <a:ext cx="2564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endParaRPr lang="ja-JP" altLang="en-US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7095" y="5818783"/>
            <a:ext cx="6469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こたえてください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72380" y="3044280"/>
            <a:ext cx="799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5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4912972" y="1394288"/>
            <a:ext cx="4109471" cy="4522625"/>
            <a:chOff x="4912972" y="1394288"/>
            <a:chExt cx="4109471" cy="4522625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4912972" y="1411013"/>
              <a:ext cx="568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/>
                <a:t>②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108172" y="4839695"/>
              <a:ext cx="37190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 smtClean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あいさつ</a:t>
              </a:r>
              <a:endParaRPr lang="en-US" altLang="ja-JP" sz="3200" dirty="0" smtClean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/>
              <a:r>
                <a:rPr lang="ja-JP" altLang="en-US" sz="3200" dirty="0" smtClean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しなくて</a:t>
              </a:r>
              <a:r>
                <a:rPr lang="ja-JP" altLang="en-US" sz="32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もいい</a:t>
              </a: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518" y="2046587"/>
              <a:ext cx="2794376" cy="2794376"/>
            </a:xfrm>
            <a:prstGeom prst="rect">
              <a:avLst/>
            </a:prstGeom>
          </p:spPr>
        </p:pic>
        <p:sp>
          <p:nvSpPr>
            <p:cNvPr id="29" name="正方形/長方形 28"/>
            <p:cNvSpPr/>
            <p:nvPr/>
          </p:nvSpPr>
          <p:spPr>
            <a:xfrm>
              <a:off x="4912972" y="1394288"/>
              <a:ext cx="4109471" cy="4513676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017181" y="126180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ひとにあいさつ</a:t>
            </a:r>
            <a:r>
              <a:rPr lang="ja-JP" altLang="en-US" sz="540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する？</a:t>
            </a:r>
            <a:endParaRPr lang="en-US" altLang="ja-JP" sz="54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8284" y="1394288"/>
            <a:ext cx="4109471" cy="4513676"/>
            <a:chOff x="118284" y="1394288"/>
            <a:chExt cx="4109471" cy="4513676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645895" y="5199195"/>
              <a:ext cx="3054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あいさつする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29042" y="1400256"/>
              <a:ext cx="568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/>
                <a:t>①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D3DB0EDD-F9A1-487E-8EAC-765754411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02" y="2168442"/>
              <a:ext cx="3297034" cy="2794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正方形/長方形 27"/>
            <p:cNvSpPr/>
            <p:nvPr/>
          </p:nvSpPr>
          <p:spPr>
            <a:xfrm>
              <a:off x="118284" y="1394288"/>
              <a:ext cx="4109471" cy="4513676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30" name="正方形/長方形 29"/>
          <p:cNvSpPr/>
          <p:nvPr/>
        </p:nvSpPr>
        <p:spPr>
          <a:xfrm>
            <a:off x="114903" y="1396076"/>
            <a:ext cx="4109471" cy="45136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8860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670932" y="115888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あんぜんなの</a:t>
            </a:r>
            <a:r>
              <a:rPr lang="ja-JP" altLang="en-US" sz="540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はどっち？</a:t>
            </a:r>
            <a:endParaRPr lang="en-US" altLang="ja-JP" sz="54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18284" y="1394288"/>
            <a:ext cx="4109471" cy="4513676"/>
            <a:chOff x="118284" y="1394288"/>
            <a:chExt cx="4109471" cy="4513676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37" y="1755964"/>
              <a:ext cx="3106557" cy="3106557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512949" y="5200078"/>
              <a:ext cx="33201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0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ひとりでもいい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29042" y="1400256"/>
              <a:ext cx="568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/>
                <a:t>①</a:t>
              </a: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18284" y="1394288"/>
              <a:ext cx="4109471" cy="4513676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912972" y="1394288"/>
            <a:ext cx="4109471" cy="4519798"/>
            <a:chOff x="4912972" y="1394288"/>
            <a:chExt cx="4109471" cy="4519798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486" y="1757047"/>
              <a:ext cx="3485086" cy="2853415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5568124" y="5360088"/>
              <a:ext cx="27991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0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だれかといっしょ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546484" y="4862521"/>
              <a:ext cx="284244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0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ひとりにならない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912972" y="1411013"/>
              <a:ext cx="568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/>
                <a:t>②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4912972" y="1394288"/>
              <a:ext cx="4109471" cy="4513676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4912970" y="1396076"/>
            <a:ext cx="4109471" cy="45136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1139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017181" y="114438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ひとりにならない！</a:t>
            </a:r>
            <a:endParaRPr lang="en-US" altLang="ja-JP" sz="60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369731" y="1610779"/>
            <a:ext cx="2911374" cy="4118641"/>
            <a:chOff x="369731" y="1610779"/>
            <a:chExt cx="2911374" cy="4118641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3" t="13613" r="2909"/>
            <a:stretch/>
          </p:blipFill>
          <p:spPr>
            <a:xfrm>
              <a:off x="423799" y="1610779"/>
              <a:ext cx="2803239" cy="3102978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69731" y="4713757"/>
              <a:ext cx="29113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000" dirty="0" smtClean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おうちのひとと</a:t>
              </a:r>
              <a:endParaRPr lang="en-US" altLang="ja-JP" sz="3000" dirty="0" smtClean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/>
              <a:r>
                <a:rPr lang="ja-JP" altLang="en-US" sz="3000" dirty="0" smtClean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まちあわせをす</a:t>
              </a:r>
              <a:r>
                <a:rPr lang="ja-JP" altLang="en-US" sz="30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る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658063" y="1572562"/>
            <a:ext cx="4302108" cy="4742233"/>
            <a:chOff x="4658063" y="1260586"/>
            <a:chExt cx="4302108" cy="4742233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4658063" y="2877768"/>
              <a:ext cx="4302108" cy="3125051"/>
              <a:chOff x="4419493" y="2877768"/>
              <a:chExt cx="4302108" cy="3125051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19493" y="3956207"/>
                <a:ext cx="1233373" cy="1644497"/>
              </a:xfrm>
              <a:prstGeom prst="rect">
                <a:avLst/>
              </a:prstGeom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712" y="2877768"/>
                <a:ext cx="2303889" cy="2358189"/>
              </a:xfrm>
              <a:prstGeom prst="rect">
                <a:avLst/>
              </a:prstGeom>
            </p:spPr>
          </p:pic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184339" y="4327397"/>
                <a:ext cx="954698" cy="1675422"/>
              </a:xfrm>
              <a:prstGeom prst="rect">
                <a:avLst/>
              </a:prstGeom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4947744" y="1260586"/>
              <a:ext cx="317907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000" dirty="0" smtClean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トイレは</a:t>
              </a:r>
              <a:endParaRPr lang="en-US" altLang="ja-JP" sz="3000" dirty="0" smtClean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/>
              <a:r>
                <a:rPr lang="ja-JP" altLang="en-US" sz="3000" dirty="0" smtClean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だれかと</a:t>
              </a:r>
              <a:endParaRPr lang="en-US" altLang="ja-JP" sz="3000" dirty="0" smtClean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/>
              <a:r>
                <a:rPr lang="ja-JP" altLang="en-US" sz="3000" dirty="0" smtClean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ひとがいるところ</a:t>
              </a:r>
              <a:r>
                <a:rPr lang="ja-JP" altLang="en-US" sz="30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5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1017181" y="128586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おはなしするときは？</a:t>
            </a:r>
            <a:endParaRPr lang="en-US" altLang="ja-JP" sz="54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18284" y="1394288"/>
            <a:ext cx="4109471" cy="4513676"/>
            <a:chOff x="118284" y="1394288"/>
            <a:chExt cx="4109471" cy="4513676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950829" y="5135682"/>
              <a:ext cx="2542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 err="1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てが</a:t>
              </a:r>
              <a:r>
                <a:rPr lang="ja-JP" altLang="en-US" sz="44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とどく</a:t>
              </a: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437482" y="1592131"/>
              <a:ext cx="3471074" cy="2920812"/>
              <a:chOff x="1852602" y="1432307"/>
              <a:chExt cx="4090392" cy="3441951"/>
            </a:xfrm>
          </p:grpSpPr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5551" y="2310314"/>
                <a:ext cx="2096023" cy="2563943"/>
              </a:xfrm>
              <a:prstGeom prst="rect">
                <a:avLst/>
              </a:prstGeom>
            </p:spPr>
          </p:pic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4853" y="1432307"/>
                <a:ext cx="1738141" cy="1690939"/>
              </a:xfrm>
              <a:prstGeom prst="rect">
                <a:avLst/>
              </a:prstGeom>
            </p:spPr>
          </p:pic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68401">
                <a:off x="4673779" y="1635790"/>
                <a:ext cx="800286" cy="1051357"/>
              </a:xfrm>
              <a:prstGeom prst="rect">
                <a:avLst/>
              </a:prstGeom>
            </p:spPr>
          </p:pic>
          <p:pic>
            <p:nvPicPr>
              <p:cNvPr id="27" name="図 2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092"/>
              <a:stretch/>
            </p:blipFill>
            <p:spPr>
              <a:xfrm flipH="1">
                <a:off x="1852602" y="3193002"/>
                <a:ext cx="1749745" cy="1681256"/>
              </a:xfrm>
              <a:prstGeom prst="rect">
                <a:avLst/>
              </a:prstGeom>
            </p:spPr>
          </p:pic>
        </p:grpSp>
        <p:sp>
          <p:nvSpPr>
            <p:cNvPr id="22" name="テキスト ボックス 21"/>
            <p:cNvSpPr txBox="1"/>
            <p:nvPr/>
          </p:nvSpPr>
          <p:spPr>
            <a:xfrm>
              <a:off x="129042" y="1400256"/>
              <a:ext cx="568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/>
                <a:t>①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18284" y="1394288"/>
              <a:ext cx="4109471" cy="4513676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912972" y="1394288"/>
            <a:ext cx="4109471" cy="4513676"/>
            <a:chOff x="4912972" y="1394288"/>
            <a:chExt cx="4109471" cy="4513676"/>
          </a:xfrm>
        </p:grpSpPr>
        <p:sp>
          <p:nvSpPr>
            <p:cNvPr id="30" name="正方形/長方形 29"/>
            <p:cNvSpPr/>
            <p:nvPr/>
          </p:nvSpPr>
          <p:spPr>
            <a:xfrm>
              <a:off x="4912972" y="1394288"/>
              <a:ext cx="4109471" cy="4513676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49127" y="5188587"/>
              <a:ext cx="34371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000" dirty="0" err="1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てが</a:t>
              </a:r>
              <a:r>
                <a:rPr lang="ja-JP" altLang="en-US" sz="40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とどかない</a:t>
              </a: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5087764" y="1844249"/>
              <a:ext cx="3759885" cy="2686903"/>
              <a:chOff x="5262558" y="1844249"/>
              <a:chExt cx="3759885" cy="2686903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8837" y="1844249"/>
                <a:ext cx="1303606" cy="1268204"/>
              </a:xfrm>
              <a:prstGeom prst="rect">
                <a:avLst/>
              </a:prstGeom>
            </p:spPr>
          </p:pic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78297">
                <a:off x="8035932" y="2009969"/>
                <a:ext cx="607857" cy="793868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7844" y="2608195"/>
                <a:ext cx="1572017" cy="1922957"/>
              </a:xfrm>
              <a:prstGeom prst="rect">
                <a:avLst/>
              </a:prstGeom>
            </p:spPr>
          </p:pic>
          <p:pic>
            <p:nvPicPr>
              <p:cNvPr id="26" name="図 25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092"/>
              <a:stretch/>
            </p:blipFill>
            <p:spPr>
              <a:xfrm flipH="1">
                <a:off x="5262558" y="3252001"/>
                <a:ext cx="1312309" cy="1260942"/>
              </a:xfrm>
              <a:prstGeom prst="rect">
                <a:avLst/>
              </a:prstGeom>
            </p:spPr>
          </p:pic>
        </p:grpSp>
        <p:sp>
          <p:nvSpPr>
            <p:cNvPr id="29" name="テキスト ボックス 28"/>
            <p:cNvSpPr txBox="1"/>
            <p:nvPr/>
          </p:nvSpPr>
          <p:spPr>
            <a:xfrm>
              <a:off x="4912972" y="1411013"/>
              <a:ext cx="568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/>
                <a:t>②</a:t>
              </a:r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4912970" y="1396076"/>
            <a:ext cx="4109471" cy="45136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9724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557606" y="1024535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n w="14986">
                  <a:solidFill>
                    <a:schemeClr val="tx1"/>
                  </a:solidFill>
                </a:ln>
                <a:solidFill>
                  <a:srgbClr val="64D2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はなれておはなしする</a:t>
            </a:r>
            <a:endParaRPr lang="en-US" altLang="ja-JP" sz="6000" dirty="0">
              <a:ln w="14986">
                <a:solidFill>
                  <a:schemeClr val="tx1"/>
                </a:solidFill>
              </a:ln>
              <a:solidFill>
                <a:srgbClr val="64D2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26681" y="2308388"/>
            <a:ext cx="2872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7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さわられないくらい</a:t>
            </a:r>
            <a:endParaRPr lang="en-US" altLang="ja-JP" sz="27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27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はなれる</a:t>
            </a:r>
            <a:endParaRPr lang="en-US" altLang="ja-JP" sz="27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3"/>
          <a:stretch/>
        </p:blipFill>
        <p:spPr>
          <a:xfrm flipH="1">
            <a:off x="1729138" y="4174076"/>
            <a:ext cx="1869084" cy="181389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993315" y="4093092"/>
            <a:ext cx="2428538" cy="799700"/>
            <a:chOff x="2993315" y="4093092"/>
            <a:chExt cx="2428538" cy="799700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3332825" y="4477294"/>
              <a:ext cx="179568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100" dirty="0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あんぜん</a:t>
              </a:r>
              <a:r>
                <a:rPr lang="ja-JP" altLang="en-US" sz="2100" dirty="0" err="1">
                  <a:ln>
                    <a:solidFill>
                      <a:schemeClr val="tx1"/>
                    </a:solidFill>
                  </a:ln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きょり</a:t>
              </a:r>
              <a:endParaRPr lang="en-US" altLang="ja-JP" sz="2100" dirty="0">
                <a:ln>
                  <a:solidFill>
                    <a:schemeClr val="tx1"/>
                  </a:solidFill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37212" r="34330" b="41453"/>
            <a:stretch/>
          </p:blipFill>
          <p:spPr>
            <a:xfrm>
              <a:off x="2993315" y="4093092"/>
              <a:ext cx="2428538" cy="418012"/>
            </a:xfrm>
            <a:prstGeom prst="rect">
              <a:avLst/>
            </a:prstGeom>
          </p:spPr>
        </p:pic>
      </p:grp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52" y="2431488"/>
            <a:ext cx="2989841" cy="36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3987</TotalTime>
  <Words>245</Words>
  <Application>Microsoft Office PowerPoint</Application>
  <PresentationFormat>画面に合わせる (4:3)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HG丸ｺﾞｼｯｸM-PRO</vt:lpstr>
      <vt:lpstr>ＭＳ Ｐゴシック</vt:lpstr>
      <vt:lpstr>UD デジタル 教科書体 N-B</vt:lpstr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中野 祐志</dc:creator>
  <cp:lastModifiedBy>user</cp:lastModifiedBy>
  <cp:revision>237</cp:revision>
  <cp:lastPrinted>2022-03-18T02:03:23Z</cp:lastPrinted>
  <dcterms:modified xsi:type="dcterms:W3CDTF">2022-04-27T01:17:56Z</dcterms:modified>
</cp:coreProperties>
</file>