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2" r:id="rId7"/>
  </p:sldIdLst>
  <p:sldSz cx="7556500" cy="10693400"/>
  <p:notesSz cx="6735763" cy="9866313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2910" y="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7FE774-0F04-47D4-B080-C370E4D620CB}" type="datetimeFigureOut">
              <a:rPr kumimoji="1" lang="ja-JP" altLang="en-US" smtClean="0"/>
              <a:t>2024/5/28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92338" y="1233488"/>
            <a:ext cx="235108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7FCA81-51D3-445E-AC89-3D3F6678D4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59901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chemeClr val="bg1"/>
                </a:solidFill>
                <a:latin typeface="UD デジタル 教科書体 NP-B"/>
                <a:cs typeface="UD デジタル 教科書体 NP-B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UD デジタル 教科書体 NP-B"/>
                <a:cs typeface="UD デジタル 教科書体 NP-B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UD デジタル 教科書体 NP-B"/>
                <a:cs typeface="UD デジタル 教科書体 NP-B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5/28/2024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UD デジタル 教科書体 NP-B"/>
                <a:cs typeface="UD デジタル 教科書体 NP-B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5/28/2024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5/28/2024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58512" y="264986"/>
            <a:ext cx="7053580" cy="10185400"/>
          </a:xfrm>
          <a:custGeom>
            <a:avLst/>
            <a:gdLst/>
            <a:ahLst/>
            <a:cxnLst/>
            <a:rect l="l" t="t" r="r" b="b"/>
            <a:pathLst>
              <a:path w="7053580" h="10185400">
                <a:moveTo>
                  <a:pt x="0" y="10184892"/>
                </a:moveTo>
                <a:lnTo>
                  <a:pt x="7053072" y="10184892"/>
                </a:lnTo>
                <a:lnTo>
                  <a:pt x="7053072" y="0"/>
                </a:lnTo>
                <a:lnTo>
                  <a:pt x="0" y="0"/>
                </a:lnTo>
                <a:lnTo>
                  <a:pt x="0" y="10184892"/>
                </a:lnTo>
                <a:close/>
              </a:path>
            </a:pathLst>
          </a:custGeom>
          <a:ln w="63500">
            <a:solidFill>
              <a:srgbClr val="F7941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255612" y="242125"/>
            <a:ext cx="7053580" cy="685800"/>
          </a:xfrm>
          <a:custGeom>
            <a:avLst/>
            <a:gdLst/>
            <a:ahLst/>
            <a:cxnLst/>
            <a:rect l="l" t="t" r="r" b="b"/>
            <a:pathLst>
              <a:path w="7053580" h="685800">
                <a:moveTo>
                  <a:pt x="7053072" y="0"/>
                </a:moveTo>
                <a:lnTo>
                  <a:pt x="0" y="0"/>
                </a:lnTo>
                <a:lnTo>
                  <a:pt x="0" y="685800"/>
                </a:lnTo>
                <a:lnTo>
                  <a:pt x="7053072" y="685800"/>
                </a:lnTo>
                <a:lnTo>
                  <a:pt x="7053072" y="0"/>
                </a:lnTo>
                <a:close/>
              </a:path>
            </a:pathLst>
          </a:custGeom>
          <a:solidFill>
            <a:srgbClr val="F7941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6265268" y="278606"/>
            <a:ext cx="991235" cy="991235"/>
          </a:xfrm>
          <a:custGeom>
            <a:avLst/>
            <a:gdLst/>
            <a:ahLst/>
            <a:cxnLst/>
            <a:rect l="l" t="t" r="r" b="b"/>
            <a:pathLst>
              <a:path w="991234" h="991235">
                <a:moveTo>
                  <a:pt x="495388" y="0"/>
                </a:moveTo>
                <a:lnTo>
                  <a:pt x="447747" y="2272"/>
                </a:lnTo>
                <a:lnTo>
                  <a:pt x="401372" y="8948"/>
                </a:lnTo>
                <a:lnTo>
                  <a:pt x="356472" y="19821"/>
                </a:lnTo>
                <a:lnTo>
                  <a:pt x="313258" y="34679"/>
                </a:lnTo>
                <a:lnTo>
                  <a:pt x="271939" y="53315"/>
                </a:lnTo>
                <a:lnTo>
                  <a:pt x="232722" y="75518"/>
                </a:lnTo>
                <a:lnTo>
                  <a:pt x="195819" y="101081"/>
                </a:lnTo>
                <a:lnTo>
                  <a:pt x="161437" y="129792"/>
                </a:lnTo>
                <a:lnTo>
                  <a:pt x="129786" y="161444"/>
                </a:lnTo>
                <a:lnTo>
                  <a:pt x="101076" y="195827"/>
                </a:lnTo>
                <a:lnTo>
                  <a:pt x="75515" y="232732"/>
                </a:lnTo>
                <a:lnTo>
                  <a:pt x="53312" y="271949"/>
                </a:lnTo>
                <a:lnTo>
                  <a:pt x="34678" y="313269"/>
                </a:lnTo>
                <a:lnTo>
                  <a:pt x="19820" y="356484"/>
                </a:lnTo>
                <a:lnTo>
                  <a:pt x="8948" y="401384"/>
                </a:lnTo>
                <a:lnTo>
                  <a:pt x="2271" y="447759"/>
                </a:lnTo>
                <a:lnTo>
                  <a:pt x="0" y="495401"/>
                </a:lnTo>
                <a:lnTo>
                  <a:pt x="2271" y="543041"/>
                </a:lnTo>
                <a:lnTo>
                  <a:pt x="8948" y="589414"/>
                </a:lnTo>
                <a:lnTo>
                  <a:pt x="19820" y="634313"/>
                </a:lnTo>
                <a:lnTo>
                  <a:pt x="34678" y="677526"/>
                </a:lnTo>
                <a:lnTo>
                  <a:pt x="53312" y="718845"/>
                </a:lnTo>
                <a:lnTo>
                  <a:pt x="75515" y="758061"/>
                </a:lnTo>
                <a:lnTo>
                  <a:pt x="101076" y="794965"/>
                </a:lnTo>
                <a:lnTo>
                  <a:pt x="129786" y="829347"/>
                </a:lnTo>
                <a:lnTo>
                  <a:pt x="161437" y="860999"/>
                </a:lnTo>
                <a:lnTo>
                  <a:pt x="195819" y="889710"/>
                </a:lnTo>
                <a:lnTo>
                  <a:pt x="232722" y="915272"/>
                </a:lnTo>
                <a:lnTo>
                  <a:pt x="271939" y="937475"/>
                </a:lnTo>
                <a:lnTo>
                  <a:pt x="313258" y="956110"/>
                </a:lnTo>
                <a:lnTo>
                  <a:pt x="356472" y="970969"/>
                </a:lnTo>
                <a:lnTo>
                  <a:pt x="401372" y="981841"/>
                </a:lnTo>
                <a:lnTo>
                  <a:pt x="447747" y="988518"/>
                </a:lnTo>
                <a:lnTo>
                  <a:pt x="495388" y="990790"/>
                </a:lnTo>
                <a:lnTo>
                  <a:pt x="543030" y="988518"/>
                </a:lnTo>
                <a:lnTo>
                  <a:pt x="589405" y="981841"/>
                </a:lnTo>
                <a:lnTo>
                  <a:pt x="634304" y="970969"/>
                </a:lnTo>
                <a:lnTo>
                  <a:pt x="677518" y="956110"/>
                </a:lnTo>
                <a:lnTo>
                  <a:pt x="718838" y="937475"/>
                </a:lnTo>
                <a:lnTo>
                  <a:pt x="758054" y="915272"/>
                </a:lnTo>
                <a:lnTo>
                  <a:pt x="794958" y="889710"/>
                </a:lnTo>
                <a:lnTo>
                  <a:pt x="829340" y="860999"/>
                </a:lnTo>
                <a:lnTo>
                  <a:pt x="860990" y="829347"/>
                </a:lnTo>
                <a:lnTo>
                  <a:pt x="889701" y="794965"/>
                </a:lnTo>
                <a:lnTo>
                  <a:pt x="915262" y="758061"/>
                </a:lnTo>
                <a:lnTo>
                  <a:pt x="937465" y="718845"/>
                </a:lnTo>
                <a:lnTo>
                  <a:pt x="956099" y="677526"/>
                </a:lnTo>
                <a:lnTo>
                  <a:pt x="970957" y="634313"/>
                </a:lnTo>
                <a:lnTo>
                  <a:pt x="981829" y="589414"/>
                </a:lnTo>
                <a:lnTo>
                  <a:pt x="988505" y="543041"/>
                </a:lnTo>
                <a:lnTo>
                  <a:pt x="990777" y="495401"/>
                </a:lnTo>
                <a:lnTo>
                  <a:pt x="988505" y="447759"/>
                </a:lnTo>
                <a:lnTo>
                  <a:pt x="981829" y="401384"/>
                </a:lnTo>
                <a:lnTo>
                  <a:pt x="970957" y="356484"/>
                </a:lnTo>
                <a:lnTo>
                  <a:pt x="956099" y="313269"/>
                </a:lnTo>
                <a:lnTo>
                  <a:pt x="937465" y="271949"/>
                </a:lnTo>
                <a:lnTo>
                  <a:pt x="915262" y="232732"/>
                </a:lnTo>
                <a:lnTo>
                  <a:pt x="889701" y="195827"/>
                </a:lnTo>
                <a:lnTo>
                  <a:pt x="860990" y="161444"/>
                </a:lnTo>
                <a:lnTo>
                  <a:pt x="829340" y="129792"/>
                </a:lnTo>
                <a:lnTo>
                  <a:pt x="794958" y="101081"/>
                </a:lnTo>
                <a:lnTo>
                  <a:pt x="758054" y="75518"/>
                </a:lnTo>
                <a:lnTo>
                  <a:pt x="718838" y="53315"/>
                </a:lnTo>
                <a:lnTo>
                  <a:pt x="677518" y="34679"/>
                </a:lnTo>
                <a:lnTo>
                  <a:pt x="634304" y="19821"/>
                </a:lnTo>
                <a:lnTo>
                  <a:pt x="589405" y="8948"/>
                </a:lnTo>
                <a:lnTo>
                  <a:pt x="543030" y="2272"/>
                </a:lnTo>
                <a:lnTo>
                  <a:pt x="49538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6251643" y="264989"/>
            <a:ext cx="1018540" cy="1018540"/>
          </a:xfrm>
          <a:custGeom>
            <a:avLst/>
            <a:gdLst/>
            <a:ahLst/>
            <a:cxnLst/>
            <a:rect l="l" t="t" r="r" b="b"/>
            <a:pathLst>
              <a:path w="1018540" h="1018540">
                <a:moveTo>
                  <a:pt x="509015" y="0"/>
                </a:moveTo>
                <a:lnTo>
                  <a:pt x="459993" y="2330"/>
                </a:lnTo>
                <a:lnTo>
                  <a:pt x="412289" y="9178"/>
                </a:lnTo>
                <a:lnTo>
                  <a:pt x="366117" y="20330"/>
                </a:lnTo>
                <a:lnTo>
                  <a:pt x="321690" y="35574"/>
                </a:lnTo>
                <a:lnTo>
                  <a:pt x="279222" y="54697"/>
                </a:lnTo>
                <a:lnTo>
                  <a:pt x="238925" y="77484"/>
                </a:lnTo>
                <a:lnTo>
                  <a:pt x="201014" y="103722"/>
                </a:lnTo>
                <a:lnTo>
                  <a:pt x="165700" y="133199"/>
                </a:lnTo>
                <a:lnTo>
                  <a:pt x="133199" y="165700"/>
                </a:lnTo>
                <a:lnTo>
                  <a:pt x="103722" y="201014"/>
                </a:lnTo>
                <a:lnTo>
                  <a:pt x="77484" y="238925"/>
                </a:lnTo>
                <a:lnTo>
                  <a:pt x="54697" y="279222"/>
                </a:lnTo>
                <a:lnTo>
                  <a:pt x="35574" y="321690"/>
                </a:lnTo>
                <a:lnTo>
                  <a:pt x="20330" y="366117"/>
                </a:lnTo>
                <a:lnTo>
                  <a:pt x="9178" y="412289"/>
                </a:lnTo>
                <a:lnTo>
                  <a:pt x="2330" y="459993"/>
                </a:lnTo>
                <a:lnTo>
                  <a:pt x="0" y="509016"/>
                </a:lnTo>
                <a:lnTo>
                  <a:pt x="2330" y="558038"/>
                </a:lnTo>
                <a:lnTo>
                  <a:pt x="9178" y="605742"/>
                </a:lnTo>
                <a:lnTo>
                  <a:pt x="20330" y="651914"/>
                </a:lnTo>
                <a:lnTo>
                  <a:pt x="35584" y="696362"/>
                </a:lnTo>
                <a:lnTo>
                  <a:pt x="54697" y="738809"/>
                </a:lnTo>
                <a:lnTo>
                  <a:pt x="77484" y="779106"/>
                </a:lnTo>
                <a:lnTo>
                  <a:pt x="103722" y="817017"/>
                </a:lnTo>
                <a:lnTo>
                  <a:pt x="133199" y="852331"/>
                </a:lnTo>
                <a:lnTo>
                  <a:pt x="165700" y="884832"/>
                </a:lnTo>
                <a:lnTo>
                  <a:pt x="201014" y="914309"/>
                </a:lnTo>
                <a:lnTo>
                  <a:pt x="238925" y="940547"/>
                </a:lnTo>
                <a:lnTo>
                  <a:pt x="279222" y="963334"/>
                </a:lnTo>
                <a:lnTo>
                  <a:pt x="321690" y="982457"/>
                </a:lnTo>
                <a:lnTo>
                  <a:pt x="366117" y="997701"/>
                </a:lnTo>
                <a:lnTo>
                  <a:pt x="412289" y="1008853"/>
                </a:lnTo>
                <a:lnTo>
                  <a:pt x="459993" y="1015701"/>
                </a:lnTo>
                <a:lnTo>
                  <a:pt x="509015" y="1018032"/>
                </a:lnTo>
                <a:lnTo>
                  <a:pt x="558038" y="1015701"/>
                </a:lnTo>
                <a:lnTo>
                  <a:pt x="605742" y="1008853"/>
                </a:lnTo>
                <a:lnTo>
                  <a:pt x="651914" y="997701"/>
                </a:lnTo>
                <a:lnTo>
                  <a:pt x="672054" y="990790"/>
                </a:lnTo>
                <a:lnTo>
                  <a:pt x="509015" y="990790"/>
                </a:lnTo>
                <a:lnTo>
                  <a:pt x="459828" y="988298"/>
                </a:lnTo>
                <a:lnTo>
                  <a:pt x="412045" y="980984"/>
                </a:lnTo>
                <a:lnTo>
                  <a:pt x="365910" y="969093"/>
                </a:lnTo>
                <a:lnTo>
                  <a:pt x="321669" y="952869"/>
                </a:lnTo>
                <a:lnTo>
                  <a:pt x="279564" y="932556"/>
                </a:lnTo>
                <a:lnTo>
                  <a:pt x="239840" y="908397"/>
                </a:lnTo>
                <a:lnTo>
                  <a:pt x="202741" y="880637"/>
                </a:lnTo>
                <a:lnTo>
                  <a:pt x="168511" y="849520"/>
                </a:lnTo>
                <a:lnTo>
                  <a:pt x="137394" y="815290"/>
                </a:lnTo>
                <a:lnTo>
                  <a:pt x="109634" y="778191"/>
                </a:lnTo>
                <a:lnTo>
                  <a:pt x="85475" y="738467"/>
                </a:lnTo>
                <a:lnTo>
                  <a:pt x="65154" y="696341"/>
                </a:lnTo>
                <a:lnTo>
                  <a:pt x="48938" y="652121"/>
                </a:lnTo>
                <a:lnTo>
                  <a:pt x="37047" y="605986"/>
                </a:lnTo>
                <a:lnTo>
                  <a:pt x="29733" y="558203"/>
                </a:lnTo>
                <a:lnTo>
                  <a:pt x="27241" y="509016"/>
                </a:lnTo>
                <a:lnTo>
                  <a:pt x="29733" y="459828"/>
                </a:lnTo>
                <a:lnTo>
                  <a:pt x="37047" y="412045"/>
                </a:lnTo>
                <a:lnTo>
                  <a:pt x="48938" y="365910"/>
                </a:lnTo>
                <a:lnTo>
                  <a:pt x="65162" y="321669"/>
                </a:lnTo>
                <a:lnTo>
                  <a:pt x="85475" y="279564"/>
                </a:lnTo>
                <a:lnTo>
                  <a:pt x="109634" y="239840"/>
                </a:lnTo>
                <a:lnTo>
                  <a:pt x="137394" y="202741"/>
                </a:lnTo>
                <a:lnTo>
                  <a:pt x="168511" y="168511"/>
                </a:lnTo>
                <a:lnTo>
                  <a:pt x="202741" y="137394"/>
                </a:lnTo>
                <a:lnTo>
                  <a:pt x="239840" y="109634"/>
                </a:lnTo>
                <a:lnTo>
                  <a:pt x="279564" y="85475"/>
                </a:lnTo>
                <a:lnTo>
                  <a:pt x="321669" y="65162"/>
                </a:lnTo>
                <a:lnTo>
                  <a:pt x="365910" y="48938"/>
                </a:lnTo>
                <a:lnTo>
                  <a:pt x="412045" y="37047"/>
                </a:lnTo>
                <a:lnTo>
                  <a:pt x="459828" y="29733"/>
                </a:lnTo>
                <a:lnTo>
                  <a:pt x="509015" y="27241"/>
                </a:lnTo>
                <a:lnTo>
                  <a:pt x="672054" y="27241"/>
                </a:lnTo>
                <a:lnTo>
                  <a:pt x="651914" y="20330"/>
                </a:lnTo>
                <a:lnTo>
                  <a:pt x="605742" y="9178"/>
                </a:lnTo>
                <a:lnTo>
                  <a:pt x="558038" y="2330"/>
                </a:lnTo>
                <a:lnTo>
                  <a:pt x="509015" y="0"/>
                </a:lnTo>
                <a:close/>
              </a:path>
              <a:path w="1018540" h="1018540">
                <a:moveTo>
                  <a:pt x="672054" y="27241"/>
                </a:moveTo>
                <a:lnTo>
                  <a:pt x="509015" y="27241"/>
                </a:lnTo>
                <a:lnTo>
                  <a:pt x="558203" y="29733"/>
                </a:lnTo>
                <a:lnTo>
                  <a:pt x="605986" y="37047"/>
                </a:lnTo>
                <a:lnTo>
                  <a:pt x="652121" y="48938"/>
                </a:lnTo>
                <a:lnTo>
                  <a:pt x="696362" y="65162"/>
                </a:lnTo>
                <a:lnTo>
                  <a:pt x="738467" y="85475"/>
                </a:lnTo>
                <a:lnTo>
                  <a:pt x="778191" y="109634"/>
                </a:lnTo>
                <a:lnTo>
                  <a:pt x="815290" y="137394"/>
                </a:lnTo>
                <a:lnTo>
                  <a:pt x="849520" y="168511"/>
                </a:lnTo>
                <a:lnTo>
                  <a:pt x="880637" y="202741"/>
                </a:lnTo>
                <a:lnTo>
                  <a:pt x="908397" y="239840"/>
                </a:lnTo>
                <a:lnTo>
                  <a:pt x="932556" y="279564"/>
                </a:lnTo>
                <a:lnTo>
                  <a:pt x="952877" y="321690"/>
                </a:lnTo>
                <a:lnTo>
                  <a:pt x="969093" y="365910"/>
                </a:lnTo>
                <a:lnTo>
                  <a:pt x="980984" y="412045"/>
                </a:lnTo>
                <a:lnTo>
                  <a:pt x="988298" y="459828"/>
                </a:lnTo>
                <a:lnTo>
                  <a:pt x="990790" y="509016"/>
                </a:lnTo>
                <a:lnTo>
                  <a:pt x="988298" y="558203"/>
                </a:lnTo>
                <a:lnTo>
                  <a:pt x="980984" y="605986"/>
                </a:lnTo>
                <a:lnTo>
                  <a:pt x="969093" y="652121"/>
                </a:lnTo>
                <a:lnTo>
                  <a:pt x="952869" y="696362"/>
                </a:lnTo>
                <a:lnTo>
                  <a:pt x="932556" y="738467"/>
                </a:lnTo>
                <a:lnTo>
                  <a:pt x="908397" y="778191"/>
                </a:lnTo>
                <a:lnTo>
                  <a:pt x="880637" y="815290"/>
                </a:lnTo>
                <a:lnTo>
                  <a:pt x="849520" y="849520"/>
                </a:lnTo>
                <a:lnTo>
                  <a:pt x="815290" y="880637"/>
                </a:lnTo>
                <a:lnTo>
                  <a:pt x="778191" y="908397"/>
                </a:lnTo>
                <a:lnTo>
                  <a:pt x="738467" y="932556"/>
                </a:lnTo>
                <a:lnTo>
                  <a:pt x="696362" y="952869"/>
                </a:lnTo>
                <a:lnTo>
                  <a:pt x="652121" y="969093"/>
                </a:lnTo>
                <a:lnTo>
                  <a:pt x="605986" y="980984"/>
                </a:lnTo>
                <a:lnTo>
                  <a:pt x="558203" y="988298"/>
                </a:lnTo>
                <a:lnTo>
                  <a:pt x="509015" y="990790"/>
                </a:lnTo>
                <a:lnTo>
                  <a:pt x="672054" y="990790"/>
                </a:lnTo>
                <a:lnTo>
                  <a:pt x="738809" y="963334"/>
                </a:lnTo>
                <a:lnTo>
                  <a:pt x="779106" y="940547"/>
                </a:lnTo>
                <a:lnTo>
                  <a:pt x="817017" y="914309"/>
                </a:lnTo>
                <a:lnTo>
                  <a:pt x="852331" y="884832"/>
                </a:lnTo>
                <a:lnTo>
                  <a:pt x="884832" y="852331"/>
                </a:lnTo>
                <a:lnTo>
                  <a:pt x="914309" y="817017"/>
                </a:lnTo>
                <a:lnTo>
                  <a:pt x="940547" y="779106"/>
                </a:lnTo>
                <a:lnTo>
                  <a:pt x="963334" y="738809"/>
                </a:lnTo>
                <a:lnTo>
                  <a:pt x="982457" y="696341"/>
                </a:lnTo>
                <a:lnTo>
                  <a:pt x="997701" y="651914"/>
                </a:lnTo>
                <a:lnTo>
                  <a:pt x="1008853" y="605742"/>
                </a:lnTo>
                <a:lnTo>
                  <a:pt x="1015701" y="558038"/>
                </a:lnTo>
                <a:lnTo>
                  <a:pt x="1018031" y="509016"/>
                </a:lnTo>
                <a:lnTo>
                  <a:pt x="1015701" y="459993"/>
                </a:lnTo>
                <a:lnTo>
                  <a:pt x="1008853" y="412289"/>
                </a:lnTo>
                <a:lnTo>
                  <a:pt x="997701" y="366117"/>
                </a:lnTo>
                <a:lnTo>
                  <a:pt x="982447" y="321669"/>
                </a:lnTo>
                <a:lnTo>
                  <a:pt x="963334" y="279222"/>
                </a:lnTo>
                <a:lnTo>
                  <a:pt x="940547" y="238925"/>
                </a:lnTo>
                <a:lnTo>
                  <a:pt x="914309" y="201014"/>
                </a:lnTo>
                <a:lnTo>
                  <a:pt x="884832" y="165700"/>
                </a:lnTo>
                <a:lnTo>
                  <a:pt x="852331" y="133199"/>
                </a:lnTo>
                <a:lnTo>
                  <a:pt x="817017" y="103722"/>
                </a:lnTo>
                <a:lnTo>
                  <a:pt x="779106" y="77484"/>
                </a:lnTo>
                <a:lnTo>
                  <a:pt x="738809" y="54697"/>
                </a:lnTo>
                <a:lnTo>
                  <a:pt x="696341" y="35574"/>
                </a:lnTo>
                <a:lnTo>
                  <a:pt x="672054" y="27241"/>
                </a:lnTo>
                <a:close/>
              </a:path>
            </a:pathLst>
          </a:custGeom>
          <a:solidFill>
            <a:srgbClr val="F15A2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6527800" y="319680"/>
            <a:ext cx="451484" cy="528320"/>
          </a:xfrm>
          <a:custGeom>
            <a:avLst/>
            <a:gdLst/>
            <a:ahLst/>
            <a:cxnLst/>
            <a:rect l="l" t="t" r="r" b="b"/>
            <a:pathLst>
              <a:path w="451484" h="528319">
                <a:moveTo>
                  <a:pt x="40535" y="233975"/>
                </a:moveTo>
                <a:lnTo>
                  <a:pt x="24575" y="237332"/>
                </a:lnTo>
                <a:lnTo>
                  <a:pt x="11068" y="246545"/>
                </a:lnTo>
                <a:lnTo>
                  <a:pt x="2520" y="259469"/>
                </a:lnTo>
                <a:lnTo>
                  <a:pt x="0" y="273235"/>
                </a:lnTo>
                <a:lnTo>
                  <a:pt x="3299" y="286566"/>
                </a:lnTo>
                <a:lnTo>
                  <a:pt x="12211" y="298183"/>
                </a:lnTo>
                <a:lnTo>
                  <a:pt x="13252" y="299097"/>
                </a:lnTo>
                <a:lnTo>
                  <a:pt x="50319" y="336612"/>
                </a:lnTo>
                <a:lnTo>
                  <a:pt x="81976" y="377794"/>
                </a:lnTo>
                <a:lnTo>
                  <a:pt x="107783" y="422036"/>
                </a:lnTo>
                <a:lnTo>
                  <a:pt x="127323" y="468706"/>
                </a:lnTo>
                <a:lnTo>
                  <a:pt x="129586" y="479105"/>
                </a:lnTo>
                <a:lnTo>
                  <a:pt x="134315" y="488905"/>
                </a:lnTo>
                <a:lnTo>
                  <a:pt x="141339" y="498009"/>
                </a:lnTo>
                <a:lnTo>
                  <a:pt x="150488" y="506323"/>
                </a:lnTo>
                <a:lnTo>
                  <a:pt x="157600" y="528015"/>
                </a:lnTo>
                <a:lnTo>
                  <a:pt x="354742" y="528015"/>
                </a:lnTo>
                <a:lnTo>
                  <a:pt x="354742" y="521728"/>
                </a:lnTo>
                <a:lnTo>
                  <a:pt x="357130" y="519887"/>
                </a:lnTo>
                <a:lnTo>
                  <a:pt x="378898" y="491909"/>
                </a:lnTo>
                <a:lnTo>
                  <a:pt x="379045" y="491909"/>
                </a:lnTo>
                <a:lnTo>
                  <a:pt x="401676" y="450128"/>
                </a:lnTo>
                <a:lnTo>
                  <a:pt x="420302" y="406954"/>
                </a:lnTo>
                <a:lnTo>
                  <a:pt x="434815" y="362699"/>
                </a:lnTo>
                <a:lnTo>
                  <a:pt x="441435" y="333768"/>
                </a:lnTo>
                <a:lnTo>
                  <a:pt x="150488" y="333768"/>
                </a:lnTo>
                <a:lnTo>
                  <a:pt x="133351" y="310597"/>
                </a:lnTo>
                <a:lnTo>
                  <a:pt x="114744" y="288324"/>
                </a:lnTo>
                <a:lnTo>
                  <a:pt x="94728" y="267028"/>
                </a:lnTo>
                <a:lnTo>
                  <a:pt x="73388" y="246811"/>
                </a:lnTo>
                <a:lnTo>
                  <a:pt x="72942" y="246430"/>
                </a:lnTo>
                <a:lnTo>
                  <a:pt x="72116" y="245694"/>
                </a:lnTo>
                <a:lnTo>
                  <a:pt x="57023" y="236690"/>
                </a:lnTo>
                <a:lnTo>
                  <a:pt x="40535" y="233975"/>
                </a:lnTo>
                <a:close/>
              </a:path>
              <a:path w="451484" h="528319">
                <a:moveTo>
                  <a:pt x="379045" y="491909"/>
                </a:moveTo>
                <a:close/>
              </a:path>
              <a:path w="451484" h="528319">
                <a:moveTo>
                  <a:pt x="310508" y="221894"/>
                </a:moveTo>
                <a:lnTo>
                  <a:pt x="235248" y="221894"/>
                </a:lnTo>
                <a:lnTo>
                  <a:pt x="235248" y="240487"/>
                </a:lnTo>
                <a:lnTo>
                  <a:pt x="150488" y="240487"/>
                </a:lnTo>
                <a:lnTo>
                  <a:pt x="150488" y="333768"/>
                </a:lnTo>
                <a:lnTo>
                  <a:pt x="441435" y="333768"/>
                </a:lnTo>
                <a:lnTo>
                  <a:pt x="445126" y="317638"/>
                </a:lnTo>
                <a:lnTo>
                  <a:pt x="451148" y="272046"/>
                </a:lnTo>
                <a:lnTo>
                  <a:pt x="451173" y="271030"/>
                </a:lnTo>
                <a:lnTo>
                  <a:pt x="451199" y="270509"/>
                </a:lnTo>
                <a:lnTo>
                  <a:pt x="449231" y="255048"/>
                </a:lnTo>
                <a:lnTo>
                  <a:pt x="441509" y="242627"/>
                </a:lnTo>
                <a:lnTo>
                  <a:pt x="440489" y="241934"/>
                </a:lnTo>
                <a:lnTo>
                  <a:pt x="385591" y="241934"/>
                </a:lnTo>
                <a:lnTo>
                  <a:pt x="385565" y="231660"/>
                </a:lnTo>
                <a:lnTo>
                  <a:pt x="385591" y="230454"/>
                </a:lnTo>
                <a:lnTo>
                  <a:pt x="384874" y="227380"/>
                </a:lnTo>
                <a:lnTo>
                  <a:pt x="310508" y="227380"/>
                </a:lnTo>
                <a:lnTo>
                  <a:pt x="310508" y="221894"/>
                </a:lnTo>
                <a:close/>
              </a:path>
              <a:path w="451484" h="528319">
                <a:moveTo>
                  <a:pt x="73361" y="246786"/>
                </a:moveTo>
                <a:close/>
              </a:path>
              <a:path w="451484" h="528319">
                <a:moveTo>
                  <a:pt x="413988" y="231355"/>
                </a:moveTo>
                <a:lnTo>
                  <a:pt x="405781" y="232085"/>
                </a:lnTo>
                <a:lnTo>
                  <a:pt x="398232" y="234183"/>
                </a:lnTo>
                <a:lnTo>
                  <a:pt x="391462" y="237512"/>
                </a:lnTo>
                <a:lnTo>
                  <a:pt x="385591" y="241934"/>
                </a:lnTo>
                <a:lnTo>
                  <a:pt x="440489" y="241934"/>
                </a:lnTo>
                <a:lnTo>
                  <a:pt x="429328" y="234359"/>
                </a:lnTo>
                <a:lnTo>
                  <a:pt x="413988" y="231355"/>
                </a:lnTo>
                <a:close/>
              </a:path>
              <a:path w="451484" h="528319">
                <a:moveTo>
                  <a:pt x="235248" y="36423"/>
                </a:moveTo>
                <a:lnTo>
                  <a:pt x="150615" y="36423"/>
                </a:lnTo>
                <a:lnTo>
                  <a:pt x="150615" y="240487"/>
                </a:lnTo>
                <a:lnTo>
                  <a:pt x="235248" y="240487"/>
                </a:lnTo>
                <a:lnTo>
                  <a:pt x="235248" y="36423"/>
                </a:lnTo>
                <a:close/>
              </a:path>
              <a:path w="451484" h="528319">
                <a:moveTo>
                  <a:pt x="347973" y="199250"/>
                </a:moveTo>
                <a:lnTo>
                  <a:pt x="333891" y="201375"/>
                </a:lnTo>
                <a:lnTo>
                  <a:pt x="322368" y="207262"/>
                </a:lnTo>
                <a:lnTo>
                  <a:pt x="314281" y="216175"/>
                </a:lnTo>
                <a:lnTo>
                  <a:pt x="310508" y="227380"/>
                </a:lnTo>
                <a:lnTo>
                  <a:pt x="384874" y="227380"/>
                </a:lnTo>
                <a:lnTo>
                  <a:pt x="382715" y="218120"/>
                </a:lnTo>
                <a:lnTo>
                  <a:pt x="374788" y="208222"/>
                </a:lnTo>
                <a:lnTo>
                  <a:pt x="362857" y="201639"/>
                </a:lnTo>
                <a:lnTo>
                  <a:pt x="347973" y="199250"/>
                </a:lnTo>
                <a:close/>
              </a:path>
              <a:path w="451484" h="528319">
                <a:moveTo>
                  <a:pt x="272865" y="189509"/>
                </a:moveTo>
                <a:lnTo>
                  <a:pt x="257996" y="191895"/>
                </a:lnTo>
                <a:lnTo>
                  <a:pt x="246073" y="198472"/>
                </a:lnTo>
                <a:lnTo>
                  <a:pt x="238149" y="208368"/>
                </a:lnTo>
                <a:lnTo>
                  <a:pt x="235273" y="220713"/>
                </a:lnTo>
                <a:lnTo>
                  <a:pt x="235299" y="221894"/>
                </a:lnTo>
                <a:lnTo>
                  <a:pt x="310483" y="221894"/>
                </a:lnTo>
                <a:lnTo>
                  <a:pt x="310508" y="220713"/>
                </a:lnTo>
                <a:lnTo>
                  <a:pt x="307629" y="208368"/>
                </a:lnTo>
                <a:lnTo>
                  <a:pt x="299693" y="198472"/>
                </a:lnTo>
                <a:lnTo>
                  <a:pt x="287754" y="191895"/>
                </a:lnTo>
                <a:lnTo>
                  <a:pt x="272865" y="189509"/>
                </a:lnTo>
                <a:close/>
              </a:path>
              <a:path w="451484" h="528319">
                <a:moveTo>
                  <a:pt x="192932" y="0"/>
                </a:moveTo>
                <a:lnTo>
                  <a:pt x="176203" y="2684"/>
                </a:lnTo>
                <a:lnTo>
                  <a:pt x="162790" y="10082"/>
                </a:lnTo>
                <a:lnTo>
                  <a:pt x="153875" y="21211"/>
                </a:lnTo>
                <a:lnTo>
                  <a:pt x="150641" y="35090"/>
                </a:lnTo>
                <a:lnTo>
                  <a:pt x="150666" y="36423"/>
                </a:lnTo>
                <a:lnTo>
                  <a:pt x="235197" y="36423"/>
                </a:lnTo>
                <a:lnTo>
                  <a:pt x="235248" y="35090"/>
                </a:lnTo>
                <a:lnTo>
                  <a:pt x="232011" y="21211"/>
                </a:lnTo>
                <a:lnTo>
                  <a:pt x="223091" y="10082"/>
                </a:lnTo>
                <a:lnTo>
                  <a:pt x="209670" y="2684"/>
                </a:lnTo>
                <a:lnTo>
                  <a:pt x="192932" y="0"/>
                </a:lnTo>
                <a:close/>
              </a:path>
            </a:pathLst>
          </a:custGeom>
          <a:solidFill>
            <a:srgbClr val="F7941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94300" y="316385"/>
            <a:ext cx="5933440" cy="574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chemeClr val="bg1"/>
                </a:solidFill>
                <a:latin typeface="UD デジタル 教科書体 NP-B"/>
                <a:cs typeface="UD デジタル 教科書体 NP-B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jpg"/><Relationship Id="rId12" Type="http://schemas.openxmlformats.org/officeDocument/2006/relationships/image" Target="../media/image15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5" Type="http://schemas.openxmlformats.org/officeDocument/2006/relationships/image" Target="../media/image1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13" Type="http://schemas.openxmlformats.org/officeDocument/2006/relationships/image" Target="../media/image30.png"/><Relationship Id="rId18" Type="http://schemas.openxmlformats.org/officeDocument/2006/relationships/image" Target="../media/image35.png"/><Relationship Id="rId26" Type="http://schemas.openxmlformats.org/officeDocument/2006/relationships/image" Target="../media/image43.png"/><Relationship Id="rId3" Type="http://schemas.openxmlformats.org/officeDocument/2006/relationships/image" Target="../media/image20.png"/><Relationship Id="rId21" Type="http://schemas.openxmlformats.org/officeDocument/2006/relationships/image" Target="../media/image38.png"/><Relationship Id="rId7" Type="http://schemas.openxmlformats.org/officeDocument/2006/relationships/image" Target="../media/image24.png"/><Relationship Id="rId12" Type="http://schemas.openxmlformats.org/officeDocument/2006/relationships/image" Target="../media/image29.png"/><Relationship Id="rId17" Type="http://schemas.openxmlformats.org/officeDocument/2006/relationships/image" Target="../media/image34.png"/><Relationship Id="rId25" Type="http://schemas.openxmlformats.org/officeDocument/2006/relationships/image" Target="../media/image42.png"/><Relationship Id="rId2" Type="http://schemas.openxmlformats.org/officeDocument/2006/relationships/image" Target="../media/image19.png"/><Relationship Id="rId16" Type="http://schemas.openxmlformats.org/officeDocument/2006/relationships/image" Target="../media/image33.png"/><Relationship Id="rId20" Type="http://schemas.openxmlformats.org/officeDocument/2006/relationships/image" Target="../media/image37.png"/><Relationship Id="rId29" Type="http://schemas.openxmlformats.org/officeDocument/2006/relationships/image" Target="../media/image4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11" Type="http://schemas.openxmlformats.org/officeDocument/2006/relationships/image" Target="../media/image28.png"/><Relationship Id="rId24" Type="http://schemas.openxmlformats.org/officeDocument/2006/relationships/image" Target="../media/image41.png"/><Relationship Id="rId32" Type="http://schemas.openxmlformats.org/officeDocument/2006/relationships/image" Target="../media/image49.png"/><Relationship Id="rId5" Type="http://schemas.openxmlformats.org/officeDocument/2006/relationships/image" Target="../media/image22.png"/><Relationship Id="rId15" Type="http://schemas.openxmlformats.org/officeDocument/2006/relationships/image" Target="../media/image32.png"/><Relationship Id="rId23" Type="http://schemas.openxmlformats.org/officeDocument/2006/relationships/image" Target="../media/image40.png"/><Relationship Id="rId28" Type="http://schemas.openxmlformats.org/officeDocument/2006/relationships/image" Target="../media/image45.png"/><Relationship Id="rId10" Type="http://schemas.openxmlformats.org/officeDocument/2006/relationships/image" Target="../media/image27.png"/><Relationship Id="rId19" Type="http://schemas.openxmlformats.org/officeDocument/2006/relationships/image" Target="../media/image36.png"/><Relationship Id="rId31" Type="http://schemas.openxmlformats.org/officeDocument/2006/relationships/image" Target="../media/image48.png"/><Relationship Id="rId4" Type="http://schemas.openxmlformats.org/officeDocument/2006/relationships/image" Target="../media/image21.png"/><Relationship Id="rId9" Type="http://schemas.openxmlformats.org/officeDocument/2006/relationships/image" Target="../media/image26.png"/><Relationship Id="rId14" Type="http://schemas.openxmlformats.org/officeDocument/2006/relationships/image" Target="../media/image31.png"/><Relationship Id="rId22" Type="http://schemas.openxmlformats.org/officeDocument/2006/relationships/image" Target="../media/image39.png"/><Relationship Id="rId27" Type="http://schemas.openxmlformats.org/officeDocument/2006/relationships/image" Target="../media/image44.png"/><Relationship Id="rId30" Type="http://schemas.openxmlformats.org/officeDocument/2006/relationships/image" Target="../media/image47.png"/></Relationships>
</file>

<file path=ppt/slides/_rels/slide4.xml.rels><?xml version="1.0" encoding="UTF-8" standalone="yes"?>
<Relationships xmlns="http://schemas.openxmlformats.org/package/2006/relationships"><Relationship Id="rId26" Type="http://schemas.openxmlformats.org/officeDocument/2006/relationships/image" Target="../media/image74.png"/><Relationship Id="rId21" Type="http://schemas.openxmlformats.org/officeDocument/2006/relationships/image" Target="../media/image69.png"/><Relationship Id="rId42" Type="http://schemas.openxmlformats.org/officeDocument/2006/relationships/image" Target="../media/image90.png"/><Relationship Id="rId47" Type="http://schemas.openxmlformats.org/officeDocument/2006/relationships/image" Target="../media/image95.png"/><Relationship Id="rId63" Type="http://schemas.openxmlformats.org/officeDocument/2006/relationships/image" Target="../media/image111.png"/><Relationship Id="rId68" Type="http://schemas.openxmlformats.org/officeDocument/2006/relationships/image" Target="../media/image116.png"/><Relationship Id="rId16" Type="http://schemas.openxmlformats.org/officeDocument/2006/relationships/image" Target="../media/image64.png"/><Relationship Id="rId11" Type="http://schemas.openxmlformats.org/officeDocument/2006/relationships/image" Target="../media/image59.png"/><Relationship Id="rId24" Type="http://schemas.openxmlformats.org/officeDocument/2006/relationships/image" Target="../media/image72.png"/><Relationship Id="rId32" Type="http://schemas.openxmlformats.org/officeDocument/2006/relationships/image" Target="../media/image80.png"/><Relationship Id="rId37" Type="http://schemas.openxmlformats.org/officeDocument/2006/relationships/image" Target="../media/image85.png"/><Relationship Id="rId40" Type="http://schemas.openxmlformats.org/officeDocument/2006/relationships/image" Target="../media/image88.png"/><Relationship Id="rId45" Type="http://schemas.openxmlformats.org/officeDocument/2006/relationships/image" Target="../media/image93.png"/><Relationship Id="rId53" Type="http://schemas.openxmlformats.org/officeDocument/2006/relationships/image" Target="../media/image101.png"/><Relationship Id="rId58" Type="http://schemas.openxmlformats.org/officeDocument/2006/relationships/image" Target="../media/image106.png"/><Relationship Id="rId66" Type="http://schemas.openxmlformats.org/officeDocument/2006/relationships/image" Target="../media/image114.png"/><Relationship Id="rId74" Type="http://schemas.openxmlformats.org/officeDocument/2006/relationships/image" Target="../media/image122.jpg"/><Relationship Id="rId79" Type="http://schemas.openxmlformats.org/officeDocument/2006/relationships/image" Target="../media/image127.jpg"/><Relationship Id="rId5" Type="http://schemas.openxmlformats.org/officeDocument/2006/relationships/image" Target="../media/image53.png"/><Relationship Id="rId61" Type="http://schemas.openxmlformats.org/officeDocument/2006/relationships/image" Target="../media/image109.png"/><Relationship Id="rId19" Type="http://schemas.openxmlformats.org/officeDocument/2006/relationships/image" Target="../media/image67.png"/><Relationship Id="rId14" Type="http://schemas.openxmlformats.org/officeDocument/2006/relationships/image" Target="../media/image62.png"/><Relationship Id="rId22" Type="http://schemas.openxmlformats.org/officeDocument/2006/relationships/image" Target="../media/image70.png"/><Relationship Id="rId27" Type="http://schemas.openxmlformats.org/officeDocument/2006/relationships/image" Target="../media/image75.png"/><Relationship Id="rId30" Type="http://schemas.openxmlformats.org/officeDocument/2006/relationships/image" Target="../media/image78.png"/><Relationship Id="rId35" Type="http://schemas.openxmlformats.org/officeDocument/2006/relationships/image" Target="../media/image83.png"/><Relationship Id="rId43" Type="http://schemas.openxmlformats.org/officeDocument/2006/relationships/image" Target="../media/image91.png"/><Relationship Id="rId48" Type="http://schemas.openxmlformats.org/officeDocument/2006/relationships/image" Target="../media/image96.png"/><Relationship Id="rId56" Type="http://schemas.openxmlformats.org/officeDocument/2006/relationships/image" Target="../media/image104.png"/><Relationship Id="rId64" Type="http://schemas.openxmlformats.org/officeDocument/2006/relationships/image" Target="../media/image112.png"/><Relationship Id="rId69" Type="http://schemas.openxmlformats.org/officeDocument/2006/relationships/image" Target="../media/image117.png"/><Relationship Id="rId77" Type="http://schemas.openxmlformats.org/officeDocument/2006/relationships/image" Target="../media/image125.jpg"/><Relationship Id="rId8" Type="http://schemas.openxmlformats.org/officeDocument/2006/relationships/image" Target="../media/image56.png"/><Relationship Id="rId51" Type="http://schemas.openxmlformats.org/officeDocument/2006/relationships/image" Target="../media/image99.png"/><Relationship Id="rId72" Type="http://schemas.openxmlformats.org/officeDocument/2006/relationships/image" Target="../media/image120.png"/><Relationship Id="rId80" Type="http://schemas.openxmlformats.org/officeDocument/2006/relationships/image" Target="../media/image128.jpg"/><Relationship Id="rId3" Type="http://schemas.openxmlformats.org/officeDocument/2006/relationships/image" Target="../media/image51.png"/><Relationship Id="rId12" Type="http://schemas.openxmlformats.org/officeDocument/2006/relationships/image" Target="../media/image60.png"/><Relationship Id="rId17" Type="http://schemas.openxmlformats.org/officeDocument/2006/relationships/image" Target="../media/image65.png"/><Relationship Id="rId25" Type="http://schemas.openxmlformats.org/officeDocument/2006/relationships/image" Target="../media/image73.png"/><Relationship Id="rId33" Type="http://schemas.openxmlformats.org/officeDocument/2006/relationships/image" Target="../media/image81.png"/><Relationship Id="rId38" Type="http://schemas.openxmlformats.org/officeDocument/2006/relationships/image" Target="../media/image86.png"/><Relationship Id="rId46" Type="http://schemas.openxmlformats.org/officeDocument/2006/relationships/image" Target="../media/image94.png"/><Relationship Id="rId59" Type="http://schemas.openxmlformats.org/officeDocument/2006/relationships/image" Target="../media/image107.png"/><Relationship Id="rId67" Type="http://schemas.openxmlformats.org/officeDocument/2006/relationships/image" Target="../media/image115.png"/><Relationship Id="rId20" Type="http://schemas.openxmlformats.org/officeDocument/2006/relationships/image" Target="../media/image68.png"/><Relationship Id="rId41" Type="http://schemas.openxmlformats.org/officeDocument/2006/relationships/image" Target="../media/image89.png"/><Relationship Id="rId54" Type="http://schemas.openxmlformats.org/officeDocument/2006/relationships/image" Target="../media/image102.png"/><Relationship Id="rId62" Type="http://schemas.openxmlformats.org/officeDocument/2006/relationships/image" Target="../media/image110.png"/><Relationship Id="rId70" Type="http://schemas.openxmlformats.org/officeDocument/2006/relationships/image" Target="../media/image118.png"/><Relationship Id="rId75" Type="http://schemas.openxmlformats.org/officeDocument/2006/relationships/image" Target="../media/image123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4.png"/><Relationship Id="rId15" Type="http://schemas.openxmlformats.org/officeDocument/2006/relationships/image" Target="../media/image63.png"/><Relationship Id="rId23" Type="http://schemas.openxmlformats.org/officeDocument/2006/relationships/image" Target="../media/image71.png"/><Relationship Id="rId28" Type="http://schemas.openxmlformats.org/officeDocument/2006/relationships/image" Target="../media/image76.png"/><Relationship Id="rId36" Type="http://schemas.openxmlformats.org/officeDocument/2006/relationships/image" Target="../media/image84.png"/><Relationship Id="rId49" Type="http://schemas.openxmlformats.org/officeDocument/2006/relationships/image" Target="../media/image97.png"/><Relationship Id="rId57" Type="http://schemas.openxmlformats.org/officeDocument/2006/relationships/image" Target="../media/image105.png"/><Relationship Id="rId10" Type="http://schemas.openxmlformats.org/officeDocument/2006/relationships/image" Target="../media/image58.png"/><Relationship Id="rId31" Type="http://schemas.openxmlformats.org/officeDocument/2006/relationships/image" Target="../media/image79.png"/><Relationship Id="rId44" Type="http://schemas.openxmlformats.org/officeDocument/2006/relationships/image" Target="../media/image92.png"/><Relationship Id="rId52" Type="http://schemas.openxmlformats.org/officeDocument/2006/relationships/image" Target="../media/image100.png"/><Relationship Id="rId60" Type="http://schemas.openxmlformats.org/officeDocument/2006/relationships/image" Target="../media/image108.png"/><Relationship Id="rId65" Type="http://schemas.openxmlformats.org/officeDocument/2006/relationships/image" Target="../media/image113.png"/><Relationship Id="rId73" Type="http://schemas.openxmlformats.org/officeDocument/2006/relationships/image" Target="../media/image121.jpg"/><Relationship Id="rId78" Type="http://schemas.openxmlformats.org/officeDocument/2006/relationships/image" Target="../media/image126.jpg"/><Relationship Id="rId4" Type="http://schemas.openxmlformats.org/officeDocument/2006/relationships/image" Target="../media/image52.png"/><Relationship Id="rId9" Type="http://schemas.openxmlformats.org/officeDocument/2006/relationships/image" Target="../media/image57.png"/><Relationship Id="rId13" Type="http://schemas.openxmlformats.org/officeDocument/2006/relationships/image" Target="../media/image61.png"/><Relationship Id="rId18" Type="http://schemas.openxmlformats.org/officeDocument/2006/relationships/image" Target="../media/image66.png"/><Relationship Id="rId39" Type="http://schemas.openxmlformats.org/officeDocument/2006/relationships/image" Target="../media/image87.png"/><Relationship Id="rId34" Type="http://schemas.openxmlformats.org/officeDocument/2006/relationships/image" Target="../media/image82.png"/><Relationship Id="rId50" Type="http://schemas.openxmlformats.org/officeDocument/2006/relationships/image" Target="../media/image98.png"/><Relationship Id="rId55" Type="http://schemas.openxmlformats.org/officeDocument/2006/relationships/image" Target="../media/image103.png"/><Relationship Id="rId76" Type="http://schemas.openxmlformats.org/officeDocument/2006/relationships/image" Target="../media/image124.jpg"/><Relationship Id="rId7" Type="http://schemas.openxmlformats.org/officeDocument/2006/relationships/image" Target="../media/image55.png"/><Relationship Id="rId71" Type="http://schemas.openxmlformats.org/officeDocument/2006/relationships/image" Target="../media/image119.png"/><Relationship Id="rId2" Type="http://schemas.openxmlformats.org/officeDocument/2006/relationships/image" Target="../media/image50.png"/><Relationship Id="rId29" Type="http://schemas.openxmlformats.org/officeDocument/2006/relationships/image" Target="../media/image7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5.png"/><Relationship Id="rId13" Type="http://schemas.openxmlformats.org/officeDocument/2006/relationships/image" Target="../media/image140.png"/><Relationship Id="rId3" Type="http://schemas.openxmlformats.org/officeDocument/2006/relationships/image" Target="../media/image130.png"/><Relationship Id="rId7" Type="http://schemas.openxmlformats.org/officeDocument/2006/relationships/image" Target="../media/image134.png"/><Relationship Id="rId12" Type="http://schemas.openxmlformats.org/officeDocument/2006/relationships/image" Target="../media/image139.png"/><Relationship Id="rId2" Type="http://schemas.openxmlformats.org/officeDocument/2006/relationships/image" Target="../media/image1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3.png"/><Relationship Id="rId11" Type="http://schemas.openxmlformats.org/officeDocument/2006/relationships/image" Target="../media/image138.png"/><Relationship Id="rId5" Type="http://schemas.openxmlformats.org/officeDocument/2006/relationships/image" Target="../media/image132.png"/><Relationship Id="rId10" Type="http://schemas.openxmlformats.org/officeDocument/2006/relationships/image" Target="../media/image137.png"/><Relationship Id="rId4" Type="http://schemas.openxmlformats.org/officeDocument/2006/relationships/image" Target="../media/image131.png"/><Relationship Id="rId9" Type="http://schemas.openxmlformats.org/officeDocument/2006/relationships/image" Target="../media/image13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2.png"/><Relationship Id="rId2" Type="http://schemas.openxmlformats.org/officeDocument/2006/relationships/image" Target="../media/image14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62989" y="301434"/>
            <a:ext cx="977900" cy="2159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50" b="1" spc="-10" dirty="0">
                <a:solidFill>
                  <a:srgbClr val="FFFFFF"/>
                </a:solidFill>
                <a:latin typeface="UD デジタル 教科書体 NP-B"/>
                <a:cs typeface="UD デジタル 教科書体 NP-B"/>
              </a:rPr>
              <a:t>さいがいよう</a:t>
            </a:r>
            <a:endParaRPr sz="1250">
              <a:latin typeface="UD デジタル 教科書体 NP-B"/>
              <a:cs typeface="UD デジタル 教科書体 NP-B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94300" y="316385"/>
            <a:ext cx="593344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730" dirty="0"/>
              <a:t>コミュニケーションボード</a:t>
            </a:r>
            <a:r>
              <a:rPr sz="3750" spc="-187" baseline="2222" dirty="0"/>
              <a:t>〈災害用〉</a:t>
            </a:r>
            <a:endParaRPr sz="3750" baseline="2222" dirty="0"/>
          </a:p>
        </p:txBody>
      </p:sp>
      <p:sp>
        <p:nvSpPr>
          <p:cNvPr id="4" name="object 4"/>
          <p:cNvSpPr txBox="1"/>
          <p:nvPr/>
        </p:nvSpPr>
        <p:spPr>
          <a:xfrm>
            <a:off x="6413422" y="830047"/>
            <a:ext cx="678815" cy="3975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240">
              <a:lnSpc>
                <a:spcPts val="455"/>
              </a:lnSpc>
              <a:spcBef>
                <a:spcPts val="100"/>
              </a:spcBef>
              <a:tabLst>
                <a:tab pos="324485" algn="l"/>
              </a:tabLst>
            </a:pPr>
            <a:r>
              <a:rPr sz="500" b="1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ゆ</a:t>
            </a:r>
            <a:r>
              <a:rPr sz="500" b="1" spc="-50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び</a:t>
            </a:r>
            <a:r>
              <a:rPr sz="500" b="1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	</a:t>
            </a:r>
            <a:r>
              <a:rPr sz="500" b="1" spc="-50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さ</a:t>
            </a:r>
            <a:endParaRPr sz="500">
              <a:latin typeface="UD デジタル 教科書体 NP-B"/>
              <a:cs typeface="UD デジタル 教科書体 NP-B"/>
            </a:endParaRPr>
          </a:p>
          <a:p>
            <a:pPr marL="90170" marR="29209" indent="-78105">
              <a:lnSpc>
                <a:spcPts val="1240"/>
              </a:lnSpc>
              <a:spcBef>
                <a:spcPts val="15"/>
              </a:spcBef>
            </a:pPr>
            <a:r>
              <a:rPr sz="1150" b="1" spc="-185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指で差して</a:t>
            </a:r>
            <a:r>
              <a:rPr sz="1150" b="1" spc="-170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ください</a:t>
            </a:r>
            <a:endParaRPr sz="1150">
              <a:latin typeface="UD デジタル 教科書体 NP-B"/>
              <a:cs typeface="UD デジタル 教科書体 NP-B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63299" y="1094596"/>
            <a:ext cx="1821814" cy="5257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16280">
              <a:lnSpc>
                <a:spcPts val="1250"/>
              </a:lnSpc>
              <a:spcBef>
                <a:spcPts val="100"/>
              </a:spcBef>
            </a:pPr>
            <a:r>
              <a:rPr sz="1200" b="1" spc="40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な まえ</a:t>
            </a:r>
            <a:endParaRPr sz="1200">
              <a:latin typeface="UD デジタル 教科書体 NP-B"/>
              <a:cs typeface="UD デジタル 教科書体 NP-B"/>
            </a:endParaRPr>
          </a:p>
          <a:p>
            <a:pPr marL="335280" indent="-322580">
              <a:lnSpc>
                <a:spcPts val="2690"/>
              </a:lnSpc>
              <a:buChar char="●"/>
              <a:tabLst>
                <a:tab pos="335280" algn="l"/>
              </a:tabLst>
            </a:pPr>
            <a:r>
              <a:rPr sz="2400" b="1" u="heavy" spc="-130" dirty="0">
                <a:solidFill>
                  <a:srgbClr val="F7941D"/>
                </a:solidFill>
                <a:uFill>
                  <a:solidFill>
                    <a:srgbClr val="F7941D"/>
                  </a:solidFill>
                </a:uFill>
                <a:latin typeface="UD デジタル 教科書体 NP-B"/>
                <a:cs typeface="UD デジタル 教科書体 NP-B"/>
              </a:rPr>
              <a:t>お名前は？</a:t>
            </a:r>
            <a:endParaRPr sz="2400">
              <a:latin typeface="UD デジタル 教科書体 NP-B"/>
              <a:cs typeface="UD デジタル 教科書体 NP-B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63299" y="2831801"/>
            <a:ext cx="3588385" cy="965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47980">
              <a:lnSpc>
                <a:spcPts val="1250"/>
              </a:lnSpc>
              <a:spcBef>
                <a:spcPts val="100"/>
              </a:spcBef>
              <a:tabLst>
                <a:tab pos="1876425" algn="l"/>
              </a:tabLst>
            </a:pPr>
            <a:r>
              <a:rPr sz="1200" b="1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せいねんがっ</a:t>
            </a:r>
            <a:r>
              <a:rPr sz="1200" b="1" spc="229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 </a:t>
            </a:r>
            <a:r>
              <a:rPr sz="1200" b="1" spc="-50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ぴ</a:t>
            </a:r>
            <a:r>
              <a:rPr sz="1200" b="1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	たん</a:t>
            </a:r>
            <a:r>
              <a:rPr sz="1200" b="1" spc="-400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じょう</a:t>
            </a:r>
            <a:r>
              <a:rPr sz="1200" b="1" spc="245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 </a:t>
            </a:r>
            <a:r>
              <a:rPr sz="1200" b="1" spc="-50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び</a:t>
            </a:r>
            <a:endParaRPr sz="1200" dirty="0">
              <a:latin typeface="UD デジタル 教科書体 NP-B"/>
              <a:cs typeface="UD デジタル 教科書体 NP-B"/>
            </a:endParaRPr>
          </a:p>
          <a:p>
            <a:pPr marL="355600" indent="-342900">
              <a:lnSpc>
                <a:spcPts val="2690"/>
              </a:lnSpc>
              <a:buChar char="●"/>
              <a:tabLst>
                <a:tab pos="355600" algn="l"/>
              </a:tabLst>
            </a:pPr>
            <a:r>
              <a:rPr sz="2400" b="1" u="heavy" spc="-25" dirty="0">
                <a:solidFill>
                  <a:srgbClr val="F7941D"/>
                </a:solidFill>
                <a:uFill>
                  <a:solidFill>
                    <a:srgbClr val="F7941D"/>
                  </a:solidFill>
                </a:uFill>
                <a:latin typeface="UD デジタル 教科書体 NP-B"/>
                <a:cs typeface="UD デジタル 教科書体 NP-B"/>
              </a:rPr>
              <a:t>生年月日</a:t>
            </a:r>
            <a:r>
              <a:rPr sz="2400" b="1" u="heavy" dirty="0">
                <a:solidFill>
                  <a:srgbClr val="F7941D"/>
                </a:solidFill>
                <a:uFill>
                  <a:solidFill>
                    <a:srgbClr val="F7941D"/>
                  </a:solidFill>
                </a:uFill>
                <a:latin typeface="UD デジタル 教科書体 NP-B"/>
                <a:cs typeface="UD デジタル 教科書体 NP-B"/>
              </a:rPr>
              <a:t>（誕生日</a:t>
            </a:r>
            <a:r>
              <a:rPr sz="2400" b="1" u="heavy" spc="-780" dirty="0">
                <a:solidFill>
                  <a:srgbClr val="F7941D"/>
                </a:solidFill>
                <a:uFill>
                  <a:solidFill>
                    <a:srgbClr val="F7941D"/>
                  </a:solidFill>
                </a:uFill>
                <a:latin typeface="UD デジタル 教科書体 NP-B"/>
                <a:cs typeface="UD デジタル 教科書体 NP-B"/>
              </a:rPr>
              <a:t>）</a:t>
            </a:r>
            <a:r>
              <a:rPr sz="2400" b="1" u="heavy" spc="-170" dirty="0">
                <a:solidFill>
                  <a:srgbClr val="F7941D"/>
                </a:solidFill>
                <a:uFill>
                  <a:solidFill>
                    <a:srgbClr val="F7941D"/>
                  </a:solidFill>
                </a:uFill>
                <a:latin typeface="UD デジタル 教科書体 NP-B"/>
                <a:cs typeface="UD デジタル 教科書体 NP-B"/>
              </a:rPr>
              <a:t>は？</a:t>
            </a:r>
            <a:endParaRPr sz="2400" dirty="0">
              <a:latin typeface="UD デジタル 教科書体 NP-B"/>
              <a:cs typeface="UD デジタル 教科書体 NP-B"/>
            </a:endParaRPr>
          </a:p>
          <a:p>
            <a:pPr marL="1344930">
              <a:lnSpc>
                <a:spcPts val="990"/>
              </a:lnSpc>
              <a:spcBef>
                <a:spcPts val="345"/>
              </a:spcBef>
              <a:tabLst>
                <a:tab pos="1826895" algn="l"/>
                <a:tab pos="2309495" algn="l"/>
              </a:tabLst>
            </a:pPr>
            <a:r>
              <a:rPr sz="950" b="1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ね</a:t>
            </a:r>
            <a:r>
              <a:rPr sz="950" b="1" spc="-50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ん</a:t>
            </a:r>
            <a:r>
              <a:rPr sz="950" b="1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	が</a:t>
            </a:r>
            <a:r>
              <a:rPr sz="950" b="1" spc="-50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つ</a:t>
            </a:r>
            <a:r>
              <a:rPr sz="950" b="1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	にち</a:t>
            </a:r>
            <a:r>
              <a:rPr sz="950" b="1" spc="180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 </a:t>
            </a:r>
            <a:r>
              <a:rPr sz="950" b="1" spc="-50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う</a:t>
            </a:r>
            <a:endParaRPr sz="950" dirty="0">
              <a:latin typeface="UD デジタル 教科書体 NP-B"/>
              <a:cs typeface="UD デジタル 教科書体 NP-B"/>
            </a:endParaRPr>
          </a:p>
          <a:p>
            <a:pPr marL="192405">
              <a:lnSpc>
                <a:spcPts val="2130"/>
              </a:lnSpc>
            </a:pPr>
            <a:r>
              <a:rPr sz="1900" b="1" spc="-95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［</a:t>
            </a:r>
            <a:r>
              <a:rPr sz="1900" b="1" spc="-70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○○○○年○月○日生まれ</a:t>
            </a:r>
            <a:r>
              <a:rPr sz="1900" b="1" spc="-50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］</a:t>
            </a:r>
            <a:endParaRPr sz="1900" dirty="0">
              <a:latin typeface="UD デジタル 教科書体 NP-B"/>
              <a:cs typeface="UD デジタル 教科書体 NP-B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63299" y="4488196"/>
            <a:ext cx="2706370" cy="14566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>
              <a:lnSpc>
                <a:spcPts val="1250"/>
              </a:lnSpc>
              <a:spcBef>
                <a:spcPts val="100"/>
              </a:spcBef>
            </a:pPr>
            <a:r>
              <a:rPr sz="1200" b="1" spc="-25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おし</a:t>
            </a:r>
            <a:endParaRPr sz="1200">
              <a:latin typeface="UD デジタル 教科書体 NP-B"/>
              <a:cs typeface="UD デジタル 教科書体 NP-B"/>
            </a:endParaRPr>
          </a:p>
          <a:p>
            <a:pPr marL="355600" indent="-342900">
              <a:lnSpc>
                <a:spcPts val="2690"/>
              </a:lnSpc>
              <a:buChar char="●"/>
              <a:tabLst>
                <a:tab pos="355600" algn="l"/>
              </a:tabLst>
            </a:pPr>
            <a:r>
              <a:rPr sz="2400" b="1" u="heavy" spc="-270" dirty="0">
                <a:solidFill>
                  <a:srgbClr val="F7941D"/>
                </a:solidFill>
                <a:uFill>
                  <a:solidFill>
                    <a:srgbClr val="F7941D"/>
                  </a:solidFill>
                </a:uFill>
                <a:latin typeface="UD デジタル 教科書体 NP-B"/>
                <a:cs typeface="UD デジタル 教科書体 NP-B"/>
              </a:rPr>
              <a:t>教えてください。</a:t>
            </a:r>
            <a:endParaRPr sz="2400">
              <a:latin typeface="UD デジタル 教科書体 NP-B"/>
              <a:cs typeface="UD デジタル 教科書体 NP-B"/>
            </a:endParaRPr>
          </a:p>
          <a:p>
            <a:pPr marR="1604010" algn="r">
              <a:lnSpc>
                <a:spcPts val="1040"/>
              </a:lnSpc>
              <a:spcBef>
                <a:spcPts val="960"/>
              </a:spcBef>
            </a:pPr>
            <a:r>
              <a:rPr sz="1000" b="1" spc="-215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じゅうしょ</a:t>
            </a:r>
            <a:endParaRPr sz="1000">
              <a:latin typeface="UD デジタル 教科書体 NP-B"/>
              <a:cs typeface="UD デジタル 教科書体 NP-B"/>
            </a:endParaRPr>
          </a:p>
          <a:p>
            <a:pPr marL="586105" lvl="1" indent="-285750">
              <a:lnSpc>
                <a:spcPts val="2230"/>
              </a:lnSpc>
              <a:buChar char="●"/>
              <a:tabLst>
                <a:tab pos="586105" algn="l"/>
              </a:tabLst>
            </a:pPr>
            <a:r>
              <a:rPr sz="2000" b="1" spc="-80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住所は？</a:t>
            </a:r>
            <a:endParaRPr sz="2000">
              <a:latin typeface="UD デジタル 教科書体 NP-B"/>
              <a:cs typeface="UD デジタル 教科書体 NP-B"/>
            </a:endParaRPr>
          </a:p>
          <a:p>
            <a:pPr marR="1652270" algn="r">
              <a:lnSpc>
                <a:spcPts val="975"/>
              </a:lnSpc>
            </a:pPr>
            <a:r>
              <a:rPr sz="950" b="1" spc="-335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ゆうびんばんごう</a:t>
            </a:r>
            <a:endParaRPr sz="950">
              <a:latin typeface="UD デジタル 教科書体 NP-B"/>
              <a:cs typeface="UD デジタル 教科書体 NP-B"/>
            </a:endParaRPr>
          </a:p>
          <a:p>
            <a:pPr marL="300355">
              <a:lnSpc>
                <a:spcPts val="2130"/>
              </a:lnSpc>
            </a:pPr>
            <a:r>
              <a:rPr sz="2700" b="1" baseline="1543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［</a:t>
            </a:r>
            <a:r>
              <a:rPr sz="2700" b="1" spc="67" baseline="1543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 </a:t>
            </a:r>
            <a:r>
              <a:rPr sz="1900" b="1" spc="-45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〒 ○○○-○○○○</a:t>
            </a:r>
            <a:endParaRPr sz="1900">
              <a:latin typeface="UD デジタル 教科書体 NP-B"/>
              <a:cs typeface="UD デジタル 教科書体 NP-B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493841" y="5523560"/>
            <a:ext cx="2369820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46735">
              <a:lnSpc>
                <a:spcPts val="990"/>
              </a:lnSpc>
              <a:spcBef>
                <a:spcPts val="100"/>
              </a:spcBef>
              <a:tabLst>
                <a:tab pos="1262380" algn="l"/>
              </a:tabLst>
            </a:pPr>
            <a:r>
              <a:rPr sz="950" b="1" spc="-50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し</a:t>
            </a:r>
            <a:r>
              <a:rPr sz="950" b="1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	</a:t>
            </a:r>
            <a:r>
              <a:rPr sz="950" b="1" spc="-50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く</a:t>
            </a:r>
            <a:endParaRPr sz="950">
              <a:latin typeface="UD デジタル 教科書体 NP-B"/>
              <a:cs typeface="UD デジタル 教科書体 NP-B"/>
            </a:endParaRPr>
          </a:p>
          <a:p>
            <a:pPr marL="12700">
              <a:lnSpc>
                <a:spcPts val="2130"/>
              </a:lnSpc>
            </a:pPr>
            <a:r>
              <a:rPr sz="1900" b="1" spc="-55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○○市○○区○○</a:t>
            </a:r>
            <a:r>
              <a:rPr sz="1900" b="1" spc="-95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…］</a:t>
            </a:r>
            <a:endParaRPr sz="1900">
              <a:latin typeface="UD デジタル 教科書体 NP-B"/>
              <a:cs typeface="UD デジタル 教科書体 NP-B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37415" y="6151048"/>
            <a:ext cx="3345179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32510" algn="l"/>
                <a:tab pos="2299335" algn="l"/>
              </a:tabLst>
            </a:pPr>
            <a:r>
              <a:rPr sz="1000" b="1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れんらくさ</a:t>
            </a:r>
            <a:r>
              <a:rPr sz="1000" b="1" spc="-50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き</a:t>
            </a:r>
            <a:r>
              <a:rPr sz="1000" b="1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	でん</a:t>
            </a:r>
            <a:r>
              <a:rPr sz="1000" b="1" spc="185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 </a:t>
            </a:r>
            <a:r>
              <a:rPr sz="1000" b="1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わ</a:t>
            </a:r>
            <a:r>
              <a:rPr sz="1000" b="1" spc="185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 </a:t>
            </a:r>
            <a:r>
              <a:rPr sz="1000" b="1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ばんご</a:t>
            </a:r>
            <a:r>
              <a:rPr sz="1000" b="1" spc="-50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う</a:t>
            </a:r>
            <a:r>
              <a:rPr sz="1000" b="1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	</a:t>
            </a:r>
            <a:r>
              <a:rPr sz="1000" b="1" spc="-180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ふぁっくす</a:t>
            </a:r>
            <a:r>
              <a:rPr sz="1000" b="1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ばんご</a:t>
            </a:r>
            <a:r>
              <a:rPr sz="1000" b="1" spc="-50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う</a:t>
            </a:r>
            <a:endParaRPr sz="1000">
              <a:latin typeface="UD デジタル 教科書体 NP-B"/>
              <a:cs typeface="UD デジタル 教科書体 NP-B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51300" y="6215703"/>
            <a:ext cx="4277360" cy="544830"/>
          </a:xfrm>
          <a:prstGeom prst="rect">
            <a:avLst/>
          </a:prstGeom>
        </p:spPr>
        <p:txBody>
          <a:bodyPr vert="horz" wrap="square" lIns="0" tIns="59690" rIns="0" bIns="0" rtlCol="0">
            <a:spAutoFit/>
          </a:bodyPr>
          <a:lstStyle/>
          <a:p>
            <a:pPr marL="298450" indent="-285750">
              <a:lnSpc>
                <a:spcPct val="100000"/>
              </a:lnSpc>
              <a:spcBef>
                <a:spcPts val="470"/>
              </a:spcBef>
              <a:buChar char="●"/>
              <a:tabLst>
                <a:tab pos="298450" algn="l"/>
              </a:tabLst>
            </a:pPr>
            <a:r>
              <a:rPr sz="2000" b="1" spc="5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連絡先</a:t>
            </a:r>
            <a:r>
              <a:rPr sz="2000" b="1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（</a:t>
            </a:r>
            <a:r>
              <a:rPr sz="2000" b="1" spc="-10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電話番号・</a:t>
            </a:r>
            <a:r>
              <a:rPr sz="2000" b="1" spc="-40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FAX</a:t>
            </a:r>
            <a:r>
              <a:rPr sz="2000" b="1" spc="-15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番号</a:t>
            </a:r>
            <a:r>
              <a:rPr sz="2000" b="1" spc="-650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）</a:t>
            </a:r>
            <a:r>
              <a:rPr sz="2000" b="1" spc="-150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は？</a:t>
            </a:r>
            <a:endParaRPr sz="2000">
              <a:latin typeface="UD デジタル 教科書体 NP-B"/>
              <a:cs typeface="UD デジタル 教科書体 NP-B"/>
            </a:endParaRPr>
          </a:p>
          <a:p>
            <a:pPr marL="347980">
              <a:lnSpc>
                <a:spcPct val="100000"/>
              </a:lnSpc>
              <a:spcBef>
                <a:spcPts val="175"/>
              </a:spcBef>
            </a:pPr>
            <a:r>
              <a:rPr sz="950" b="1" spc="5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で ん わ</a:t>
            </a:r>
            <a:r>
              <a:rPr sz="950" b="1" spc="-50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 </a:t>
            </a:r>
            <a:endParaRPr sz="950">
              <a:latin typeface="UD デジタル 教科書体 NP-B"/>
              <a:cs typeface="UD デジタル 教科書体 NP-B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23274" y="6696118"/>
            <a:ext cx="772160" cy="709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270"/>
              </a:lnSpc>
              <a:spcBef>
                <a:spcPts val="100"/>
              </a:spcBef>
            </a:pPr>
            <a:r>
              <a:rPr sz="1900" b="1" spc="-20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［TEL</a:t>
            </a:r>
            <a:endParaRPr sz="1900">
              <a:latin typeface="UD デジタル 教科書体 NP-B"/>
              <a:cs typeface="UD デジタル 教科書体 NP-B"/>
            </a:endParaRPr>
          </a:p>
          <a:p>
            <a:pPr marL="254000">
              <a:lnSpc>
                <a:spcPts val="980"/>
              </a:lnSpc>
            </a:pPr>
            <a:r>
              <a:rPr sz="950" b="1" spc="-155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ふぁっくす</a:t>
            </a:r>
            <a:endParaRPr sz="950">
              <a:latin typeface="UD デジタル 教科書体 NP-B"/>
              <a:cs typeface="UD デジタル 教科書体 NP-B"/>
            </a:endParaRPr>
          </a:p>
          <a:p>
            <a:pPr marL="12700">
              <a:lnSpc>
                <a:spcPts val="2130"/>
              </a:lnSpc>
            </a:pPr>
            <a:r>
              <a:rPr sz="1900" b="1" spc="-20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［FAX</a:t>
            </a:r>
            <a:endParaRPr sz="1900">
              <a:latin typeface="UD デジタル 教科書体 NP-B"/>
              <a:cs typeface="UD デジタル 教科書体 NP-B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900055" y="6591978"/>
            <a:ext cx="2856230" cy="812800"/>
          </a:xfrm>
          <a:prstGeom prst="rect">
            <a:avLst/>
          </a:prstGeom>
        </p:spPr>
        <p:txBody>
          <a:bodyPr vert="horz" wrap="square" lIns="0" tIns="1168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20"/>
              </a:spcBef>
            </a:pPr>
            <a:r>
              <a:rPr sz="1900" b="1" spc="-50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○○○-○○○-</a:t>
            </a:r>
            <a:r>
              <a:rPr sz="1900" b="1" spc="-70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○○○○］</a:t>
            </a:r>
            <a:endParaRPr sz="1900">
              <a:latin typeface="UD デジタル 教科書体 NP-B"/>
              <a:cs typeface="UD デジタル 教科書体 NP-B"/>
            </a:endParaRPr>
          </a:p>
          <a:p>
            <a:pPr marL="16510">
              <a:lnSpc>
                <a:spcPct val="100000"/>
              </a:lnSpc>
              <a:spcBef>
                <a:spcPts val="820"/>
              </a:spcBef>
            </a:pPr>
            <a:r>
              <a:rPr sz="1900" b="1" spc="-50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○○○-○○○-</a:t>
            </a:r>
            <a:r>
              <a:rPr sz="1900" b="1" spc="-75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○○○○］</a:t>
            </a:r>
            <a:endParaRPr sz="1900">
              <a:latin typeface="UD デジタル 教科書体 NP-B"/>
              <a:cs typeface="UD デジタル 教科書体 NP-B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424120" y="7563660"/>
            <a:ext cx="501015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96595" algn="l"/>
                <a:tab pos="1705610" algn="l"/>
                <a:tab pos="2714625" algn="l"/>
                <a:tab pos="3971925" algn="l"/>
              </a:tabLst>
            </a:pPr>
            <a:r>
              <a:rPr sz="1000" b="1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か</a:t>
            </a:r>
            <a:r>
              <a:rPr sz="1000" b="1" spc="175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 </a:t>
            </a:r>
            <a:r>
              <a:rPr sz="1000" b="1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ぞ</a:t>
            </a:r>
            <a:r>
              <a:rPr sz="1000" b="1" spc="-50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く</a:t>
            </a:r>
            <a:r>
              <a:rPr sz="1000" b="1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	かんけいし</a:t>
            </a:r>
            <a:r>
              <a:rPr sz="1000" b="1" spc="-50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ゃ</a:t>
            </a:r>
            <a:r>
              <a:rPr sz="1000" b="1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	れんらくさ</a:t>
            </a:r>
            <a:r>
              <a:rPr sz="1000" b="1" spc="-50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き</a:t>
            </a:r>
            <a:r>
              <a:rPr sz="1000" b="1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	でん</a:t>
            </a:r>
            <a:r>
              <a:rPr sz="1000" b="1" spc="175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 </a:t>
            </a:r>
            <a:r>
              <a:rPr sz="1000" b="1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わ</a:t>
            </a:r>
            <a:r>
              <a:rPr sz="1000" b="1" spc="175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 </a:t>
            </a:r>
            <a:r>
              <a:rPr sz="1000" b="1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ばんご</a:t>
            </a:r>
            <a:r>
              <a:rPr sz="1000" b="1" spc="-50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う</a:t>
            </a:r>
            <a:r>
              <a:rPr sz="1000" b="1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	</a:t>
            </a:r>
            <a:r>
              <a:rPr sz="1000" b="1" spc="-190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ふぁっくす</a:t>
            </a:r>
            <a:r>
              <a:rPr sz="1000" b="1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ばんご</a:t>
            </a:r>
            <a:r>
              <a:rPr sz="1000" b="1" spc="-50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う</a:t>
            </a:r>
            <a:endParaRPr sz="1000">
              <a:latin typeface="UD デジタル 教科書体 NP-B"/>
              <a:cs typeface="UD デジタル 教科書体 NP-B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51300" y="7628317"/>
            <a:ext cx="6218555" cy="544830"/>
          </a:xfrm>
          <a:prstGeom prst="rect">
            <a:avLst/>
          </a:prstGeom>
        </p:spPr>
        <p:txBody>
          <a:bodyPr vert="horz" wrap="square" lIns="0" tIns="596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70"/>
              </a:spcBef>
            </a:pPr>
            <a:r>
              <a:rPr sz="2000" b="1" spc="-30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●ご家族や関係者の連絡先</a:t>
            </a:r>
            <a:r>
              <a:rPr sz="2000" b="1" spc="-20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（</a:t>
            </a:r>
            <a:r>
              <a:rPr sz="2000" b="1" spc="-30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電話番号・</a:t>
            </a:r>
            <a:r>
              <a:rPr sz="2000" b="1" spc="-60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FAX</a:t>
            </a:r>
            <a:r>
              <a:rPr sz="2000" b="1" spc="-35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番号</a:t>
            </a:r>
            <a:r>
              <a:rPr sz="2000" b="1" spc="-670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）</a:t>
            </a:r>
            <a:r>
              <a:rPr sz="2000" b="1" spc="-160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は？</a:t>
            </a:r>
            <a:endParaRPr sz="2000">
              <a:latin typeface="UD デジタル 教科書体 NP-B"/>
              <a:cs typeface="UD デジタル 教科書体 NP-B"/>
            </a:endParaRPr>
          </a:p>
          <a:p>
            <a:pPr marL="347980">
              <a:lnSpc>
                <a:spcPct val="100000"/>
              </a:lnSpc>
              <a:spcBef>
                <a:spcPts val="175"/>
              </a:spcBef>
            </a:pPr>
            <a:r>
              <a:rPr sz="950" b="1" spc="5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で ん わ</a:t>
            </a:r>
            <a:r>
              <a:rPr sz="950" b="1" spc="-50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 </a:t>
            </a:r>
            <a:endParaRPr sz="950">
              <a:latin typeface="UD デジタル 教科書体 NP-B"/>
              <a:cs typeface="UD デジタル 教科書体 NP-B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923274" y="8108731"/>
            <a:ext cx="772160" cy="709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270"/>
              </a:lnSpc>
              <a:spcBef>
                <a:spcPts val="100"/>
              </a:spcBef>
            </a:pPr>
            <a:r>
              <a:rPr sz="1900" b="1" spc="-20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［TEL</a:t>
            </a:r>
            <a:endParaRPr sz="1900">
              <a:latin typeface="UD デジタル 教科書体 NP-B"/>
              <a:cs typeface="UD デジタル 教科書体 NP-B"/>
            </a:endParaRPr>
          </a:p>
          <a:p>
            <a:pPr marL="254000">
              <a:lnSpc>
                <a:spcPts val="980"/>
              </a:lnSpc>
            </a:pPr>
            <a:r>
              <a:rPr sz="950" b="1" spc="-155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ふぁっくす</a:t>
            </a:r>
            <a:endParaRPr sz="950">
              <a:latin typeface="UD デジタル 教科書体 NP-B"/>
              <a:cs typeface="UD デジタル 教科書体 NP-B"/>
            </a:endParaRPr>
          </a:p>
          <a:p>
            <a:pPr marL="12700">
              <a:lnSpc>
                <a:spcPts val="2130"/>
              </a:lnSpc>
            </a:pPr>
            <a:r>
              <a:rPr sz="1900" b="1" spc="-20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［FAX</a:t>
            </a:r>
            <a:endParaRPr sz="1900">
              <a:latin typeface="UD デジタル 教科書体 NP-B"/>
              <a:cs typeface="UD デジタル 教科書体 NP-B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900055" y="8004592"/>
            <a:ext cx="2856230" cy="812800"/>
          </a:xfrm>
          <a:prstGeom prst="rect">
            <a:avLst/>
          </a:prstGeom>
        </p:spPr>
        <p:txBody>
          <a:bodyPr vert="horz" wrap="square" lIns="0" tIns="1168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20"/>
              </a:spcBef>
            </a:pPr>
            <a:r>
              <a:rPr sz="1900" b="1" spc="-50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○○○-○○○-</a:t>
            </a:r>
            <a:r>
              <a:rPr sz="1900" b="1" spc="-70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○○○○］</a:t>
            </a:r>
            <a:endParaRPr sz="1900">
              <a:latin typeface="UD デジタル 教科書体 NP-B"/>
              <a:cs typeface="UD デジタル 教科書体 NP-B"/>
            </a:endParaRPr>
          </a:p>
          <a:p>
            <a:pPr marL="16510">
              <a:lnSpc>
                <a:spcPct val="100000"/>
              </a:lnSpc>
              <a:spcBef>
                <a:spcPts val="820"/>
              </a:spcBef>
            </a:pPr>
            <a:r>
              <a:rPr sz="1900" b="1" spc="-50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○○○-○○○-</a:t>
            </a:r>
            <a:r>
              <a:rPr sz="1900" b="1" spc="-75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○○○○］</a:t>
            </a:r>
            <a:endParaRPr sz="1900">
              <a:latin typeface="UD デジタル 教科書体 NP-B"/>
              <a:cs typeface="UD デジタル 教科書体 NP-B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1080001" y="1296009"/>
            <a:ext cx="5490210" cy="8825230"/>
            <a:chOff x="1080001" y="1296009"/>
            <a:chExt cx="5490210" cy="8825230"/>
          </a:xfrm>
        </p:grpSpPr>
        <p:sp>
          <p:nvSpPr>
            <p:cNvPr id="18" name="object 18"/>
            <p:cNvSpPr/>
            <p:nvPr/>
          </p:nvSpPr>
          <p:spPr>
            <a:xfrm>
              <a:off x="1079995" y="9322003"/>
              <a:ext cx="2759075" cy="799465"/>
            </a:xfrm>
            <a:custGeom>
              <a:avLst/>
              <a:gdLst/>
              <a:ahLst/>
              <a:cxnLst/>
              <a:rect l="l" t="t" r="r" b="b"/>
              <a:pathLst>
                <a:path w="2759075" h="799465">
                  <a:moveTo>
                    <a:pt x="484035" y="45554"/>
                  </a:moveTo>
                  <a:lnTo>
                    <a:pt x="480834" y="29832"/>
                  </a:lnTo>
                  <a:lnTo>
                    <a:pt x="472135" y="16941"/>
                  </a:lnTo>
                  <a:lnTo>
                    <a:pt x="459244" y="8242"/>
                  </a:lnTo>
                  <a:lnTo>
                    <a:pt x="443509" y="5041"/>
                  </a:lnTo>
                  <a:lnTo>
                    <a:pt x="431406" y="5041"/>
                  </a:lnTo>
                  <a:lnTo>
                    <a:pt x="431406" y="130771"/>
                  </a:lnTo>
                  <a:lnTo>
                    <a:pt x="431406" y="612622"/>
                  </a:lnTo>
                  <a:lnTo>
                    <a:pt x="428091" y="628954"/>
                  </a:lnTo>
                  <a:lnTo>
                    <a:pt x="419049" y="642327"/>
                  </a:lnTo>
                  <a:lnTo>
                    <a:pt x="405676" y="651370"/>
                  </a:lnTo>
                  <a:lnTo>
                    <a:pt x="389343" y="654685"/>
                  </a:lnTo>
                  <a:lnTo>
                    <a:pt x="279311" y="654685"/>
                  </a:lnTo>
                  <a:lnTo>
                    <a:pt x="279311" y="737425"/>
                  </a:lnTo>
                  <a:lnTo>
                    <a:pt x="276377" y="751954"/>
                  </a:lnTo>
                  <a:lnTo>
                    <a:pt x="268389" y="763803"/>
                  </a:lnTo>
                  <a:lnTo>
                    <a:pt x="256527" y="771804"/>
                  </a:lnTo>
                  <a:lnTo>
                    <a:pt x="242011" y="774725"/>
                  </a:lnTo>
                  <a:lnTo>
                    <a:pt x="227495" y="771804"/>
                  </a:lnTo>
                  <a:lnTo>
                    <a:pt x="215646" y="763803"/>
                  </a:lnTo>
                  <a:lnTo>
                    <a:pt x="207657" y="751954"/>
                  </a:lnTo>
                  <a:lnTo>
                    <a:pt x="204724" y="737425"/>
                  </a:lnTo>
                  <a:lnTo>
                    <a:pt x="207657" y="722922"/>
                  </a:lnTo>
                  <a:lnTo>
                    <a:pt x="215646" y="711073"/>
                  </a:lnTo>
                  <a:lnTo>
                    <a:pt x="227495" y="703072"/>
                  </a:lnTo>
                  <a:lnTo>
                    <a:pt x="242011" y="700138"/>
                  </a:lnTo>
                  <a:lnTo>
                    <a:pt x="256527" y="703072"/>
                  </a:lnTo>
                  <a:lnTo>
                    <a:pt x="268389" y="711073"/>
                  </a:lnTo>
                  <a:lnTo>
                    <a:pt x="276377" y="722922"/>
                  </a:lnTo>
                  <a:lnTo>
                    <a:pt x="279311" y="737425"/>
                  </a:lnTo>
                  <a:lnTo>
                    <a:pt x="279311" y="654685"/>
                  </a:lnTo>
                  <a:lnTo>
                    <a:pt x="94691" y="654685"/>
                  </a:lnTo>
                  <a:lnTo>
                    <a:pt x="78359" y="651370"/>
                  </a:lnTo>
                  <a:lnTo>
                    <a:pt x="64985" y="642327"/>
                  </a:lnTo>
                  <a:lnTo>
                    <a:pt x="55943" y="628954"/>
                  </a:lnTo>
                  <a:lnTo>
                    <a:pt x="52628" y="612622"/>
                  </a:lnTo>
                  <a:lnTo>
                    <a:pt x="52628" y="130771"/>
                  </a:lnTo>
                  <a:lnTo>
                    <a:pt x="55943" y="114439"/>
                  </a:lnTo>
                  <a:lnTo>
                    <a:pt x="64985" y="101066"/>
                  </a:lnTo>
                  <a:lnTo>
                    <a:pt x="78359" y="92036"/>
                  </a:lnTo>
                  <a:lnTo>
                    <a:pt x="94691" y="88709"/>
                  </a:lnTo>
                  <a:lnTo>
                    <a:pt x="389343" y="88709"/>
                  </a:lnTo>
                  <a:lnTo>
                    <a:pt x="405676" y="92036"/>
                  </a:lnTo>
                  <a:lnTo>
                    <a:pt x="419049" y="101066"/>
                  </a:lnTo>
                  <a:lnTo>
                    <a:pt x="428091" y="114439"/>
                  </a:lnTo>
                  <a:lnTo>
                    <a:pt x="431406" y="130771"/>
                  </a:lnTo>
                  <a:lnTo>
                    <a:pt x="431406" y="5041"/>
                  </a:lnTo>
                  <a:lnTo>
                    <a:pt x="40513" y="5041"/>
                  </a:lnTo>
                  <a:lnTo>
                    <a:pt x="24790" y="8242"/>
                  </a:lnTo>
                  <a:lnTo>
                    <a:pt x="11899" y="16941"/>
                  </a:lnTo>
                  <a:lnTo>
                    <a:pt x="3200" y="29832"/>
                  </a:lnTo>
                  <a:lnTo>
                    <a:pt x="0" y="45554"/>
                  </a:lnTo>
                  <a:lnTo>
                    <a:pt x="0" y="753478"/>
                  </a:lnTo>
                  <a:lnTo>
                    <a:pt x="3200" y="769213"/>
                  </a:lnTo>
                  <a:lnTo>
                    <a:pt x="11899" y="782104"/>
                  </a:lnTo>
                  <a:lnTo>
                    <a:pt x="24790" y="790816"/>
                  </a:lnTo>
                  <a:lnTo>
                    <a:pt x="40513" y="794004"/>
                  </a:lnTo>
                  <a:lnTo>
                    <a:pt x="443509" y="794004"/>
                  </a:lnTo>
                  <a:lnTo>
                    <a:pt x="459244" y="790816"/>
                  </a:lnTo>
                  <a:lnTo>
                    <a:pt x="472135" y="782104"/>
                  </a:lnTo>
                  <a:lnTo>
                    <a:pt x="477113" y="774725"/>
                  </a:lnTo>
                  <a:lnTo>
                    <a:pt x="480834" y="769213"/>
                  </a:lnTo>
                  <a:lnTo>
                    <a:pt x="484035" y="753478"/>
                  </a:lnTo>
                  <a:lnTo>
                    <a:pt x="484035" y="700138"/>
                  </a:lnTo>
                  <a:lnTo>
                    <a:pt x="484035" y="654685"/>
                  </a:lnTo>
                  <a:lnTo>
                    <a:pt x="484035" y="88709"/>
                  </a:lnTo>
                  <a:lnTo>
                    <a:pt x="484035" y="45554"/>
                  </a:lnTo>
                  <a:close/>
                </a:path>
                <a:path w="2759075" h="799465">
                  <a:moveTo>
                    <a:pt x="892251" y="780999"/>
                  </a:moveTo>
                  <a:lnTo>
                    <a:pt x="878255" y="740194"/>
                  </a:lnTo>
                  <a:lnTo>
                    <a:pt x="873366" y="675767"/>
                  </a:lnTo>
                  <a:lnTo>
                    <a:pt x="871359" y="619620"/>
                  </a:lnTo>
                  <a:lnTo>
                    <a:pt x="869975" y="559663"/>
                  </a:lnTo>
                  <a:lnTo>
                    <a:pt x="869099" y="501484"/>
                  </a:lnTo>
                  <a:lnTo>
                    <a:pt x="868514" y="412889"/>
                  </a:lnTo>
                  <a:lnTo>
                    <a:pt x="868641" y="348373"/>
                  </a:lnTo>
                  <a:lnTo>
                    <a:pt x="869099" y="297586"/>
                  </a:lnTo>
                  <a:lnTo>
                    <a:pt x="869975" y="239420"/>
                  </a:lnTo>
                  <a:lnTo>
                    <a:pt x="871359" y="179451"/>
                  </a:lnTo>
                  <a:lnTo>
                    <a:pt x="873366" y="123304"/>
                  </a:lnTo>
                  <a:lnTo>
                    <a:pt x="876084" y="76555"/>
                  </a:lnTo>
                  <a:lnTo>
                    <a:pt x="884047" y="36296"/>
                  </a:lnTo>
                  <a:lnTo>
                    <a:pt x="888377" y="25628"/>
                  </a:lnTo>
                  <a:lnTo>
                    <a:pt x="850773" y="25628"/>
                  </a:lnTo>
                  <a:lnTo>
                    <a:pt x="834910" y="28829"/>
                  </a:lnTo>
                  <a:lnTo>
                    <a:pt x="821956" y="37579"/>
                  </a:lnTo>
                  <a:lnTo>
                    <a:pt x="813206" y="50533"/>
                  </a:lnTo>
                  <a:lnTo>
                    <a:pt x="810006" y="66395"/>
                  </a:lnTo>
                  <a:lnTo>
                    <a:pt x="810006" y="740181"/>
                  </a:lnTo>
                  <a:lnTo>
                    <a:pt x="813206" y="756069"/>
                  </a:lnTo>
                  <a:lnTo>
                    <a:pt x="821956" y="769048"/>
                  </a:lnTo>
                  <a:lnTo>
                    <a:pt x="834910" y="777786"/>
                  </a:lnTo>
                  <a:lnTo>
                    <a:pt x="850773" y="780999"/>
                  </a:lnTo>
                  <a:lnTo>
                    <a:pt x="892251" y="780999"/>
                  </a:lnTo>
                  <a:close/>
                </a:path>
                <a:path w="2759075" h="799465">
                  <a:moveTo>
                    <a:pt x="1128306" y="412889"/>
                  </a:moveTo>
                  <a:lnTo>
                    <a:pt x="1128166" y="346583"/>
                  </a:lnTo>
                  <a:lnTo>
                    <a:pt x="1127709" y="295236"/>
                  </a:lnTo>
                  <a:lnTo>
                    <a:pt x="1126820" y="237464"/>
                  </a:lnTo>
                  <a:lnTo>
                    <a:pt x="1125448" y="178574"/>
                  </a:lnTo>
                  <a:lnTo>
                    <a:pt x="1123505" y="123901"/>
                  </a:lnTo>
                  <a:lnTo>
                    <a:pt x="1120902" y="78740"/>
                  </a:lnTo>
                  <a:lnTo>
                    <a:pt x="1110170" y="35382"/>
                  </a:lnTo>
                  <a:lnTo>
                    <a:pt x="1068959" y="3479"/>
                  </a:lnTo>
                  <a:lnTo>
                    <a:pt x="1027341" y="0"/>
                  </a:lnTo>
                  <a:lnTo>
                    <a:pt x="997585" y="0"/>
                  </a:lnTo>
                  <a:lnTo>
                    <a:pt x="955979" y="3479"/>
                  </a:lnTo>
                  <a:lnTo>
                    <a:pt x="920800" y="25628"/>
                  </a:lnTo>
                  <a:lnTo>
                    <a:pt x="906246" y="61696"/>
                  </a:lnTo>
                  <a:lnTo>
                    <a:pt x="901433" y="123901"/>
                  </a:lnTo>
                  <a:lnTo>
                    <a:pt x="899464" y="178574"/>
                  </a:lnTo>
                  <a:lnTo>
                    <a:pt x="898080" y="237464"/>
                  </a:lnTo>
                  <a:lnTo>
                    <a:pt x="897191" y="295236"/>
                  </a:lnTo>
                  <a:lnTo>
                    <a:pt x="896708" y="346583"/>
                  </a:lnTo>
                  <a:lnTo>
                    <a:pt x="896569" y="412889"/>
                  </a:lnTo>
                  <a:lnTo>
                    <a:pt x="896708" y="452475"/>
                  </a:lnTo>
                  <a:lnTo>
                    <a:pt x="897191" y="503821"/>
                  </a:lnTo>
                  <a:lnTo>
                    <a:pt x="898080" y="561606"/>
                  </a:lnTo>
                  <a:lnTo>
                    <a:pt x="899464" y="620509"/>
                  </a:lnTo>
                  <a:lnTo>
                    <a:pt x="901433" y="675195"/>
                  </a:lnTo>
                  <a:lnTo>
                    <a:pt x="904049" y="720356"/>
                  </a:lnTo>
                  <a:lnTo>
                    <a:pt x="912126" y="757872"/>
                  </a:lnTo>
                  <a:lnTo>
                    <a:pt x="943190" y="791146"/>
                  </a:lnTo>
                  <a:lnTo>
                    <a:pt x="997585" y="799058"/>
                  </a:lnTo>
                  <a:lnTo>
                    <a:pt x="1027341" y="799058"/>
                  </a:lnTo>
                  <a:lnTo>
                    <a:pt x="1081760" y="791146"/>
                  </a:lnTo>
                  <a:lnTo>
                    <a:pt x="1112812" y="757872"/>
                  </a:lnTo>
                  <a:lnTo>
                    <a:pt x="1120902" y="720356"/>
                  </a:lnTo>
                  <a:lnTo>
                    <a:pt x="1123505" y="675195"/>
                  </a:lnTo>
                  <a:lnTo>
                    <a:pt x="1125448" y="620509"/>
                  </a:lnTo>
                  <a:lnTo>
                    <a:pt x="1126820" y="561606"/>
                  </a:lnTo>
                  <a:lnTo>
                    <a:pt x="1127709" y="503821"/>
                  </a:lnTo>
                  <a:lnTo>
                    <a:pt x="1128306" y="412889"/>
                  </a:lnTo>
                  <a:close/>
                </a:path>
                <a:path w="2759075" h="799465">
                  <a:moveTo>
                    <a:pt x="1667764" y="66382"/>
                  </a:moveTo>
                  <a:lnTo>
                    <a:pt x="1664550" y="50533"/>
                  </a:lnTo>
                  <a:lnTo>
                    <a:pt x="1655800" y="37566"/>
                  </a:lnTo>
                  <a:lnTo>
                    <a:pt x="1642833" y="28829"/>
                  </a:lnTo>
                  <a:lnTo>
                    <a:pt x="1626958" y="25615"/>
                  </a:lnTo>
                  <a:lnTo>
                    <a:pt x="1589316" y="25615"/>
                  </a:lnTo>
                  <a:lnTo>
                    <a:pt x="1589316" y="101981"/>
                  </a:lnTo>
                  <a:lnTo>
                    <a:pt x="1589316" y="240499"/>
                  </a:lnTo>
                  <a:lnTo>
                    <a:pt x="1584833" y="240499"/>
                  </a:lnTo>
                  <a:lnTo>
                    <a:pt x="1584833" y="283845"/>
                  </a:lnTo>
                  <a:lnTo>
                    <a:pt x="1584833" y="345033"/>
                  </a:lnTo>
                  <a:lnTo>
                    <a:pt x="1584833" y="643305"/>
                  </a:lnTo>
                  <a:lnTo>
                    <a:pt x="1583182" y="643305"/>
                  </a:lnTo>
                  <a:lnTo>
                    <a:pt x="1583182" y="703491"/>
                  </a:lnTo>
                  <a:lnTo>
                    <a:pt x="1580692" y="715784"/>
                  </a:lnTo>
                  <a:lnTo>
                    <a:pt x="1573936" y="725805"/>
                  </a:lnTo>
                  <a:lnTo>
                    <a:pt x="1563903" y="732561"/>
                  </a:lnTo>
                  <a:lnTo>
                    <a:pt x="1551622" y="735025"/>
                  </a:lnTo>
                  <a:lnTo>
                    <a:pt x="1539341" y="732561"/>
                  </a:lnTo>
                  <a:lnTo>
                    <a:pt x="1529308" y="725805"/>
                  </a:lnTo>
                  <a:lnTo>
                    <a:pt x="1522552" y="715784"/>
                  </a:lnTo>
                  <a:lnTo>
                    <a:pt x="1520075" y="703491"/>
                  </a:lnTo>
                  <a:lnTo>
                    <a:pt x="1522552" y="691222"/>
                  </a:lnTo>
                  <a:lnTo>
                    <a:pt x="1563903" y="674408"/>
                  </a:lnTo>
                  <a:lnTo>
                    <a:pt x="1583182" y="703491"/>
                  </a:lnTo>
                  <a:lnTo>
                    <a:pt x="1583182" y="643305"/>
                  </a:lnTo>
                  <a:lnTo>
                    <a:pt x="1490738" y="643305"/>
                  </a:lnTo>
                  <a:lnTo>
                    <a:pt x="1490738" y="703491"/>
                  </a:lnTo>
                  <a:lnTo>
                    <a:pt x="1488249" y="715784"/>
                  </a:lnTo>
                  <a:lnTo>
                    <a:pt x="1481480" y="725805"/>
                  </a:lnTo>
                  <a:lnTo>
                    <a:pt x="1471460" y="732561"/>
                  </a:lnTo>
                  <a:lnTo>
                    <a:pt x="1459179" y="735025"/>
                  </a:lnTo>
                  <a:lnTo>
                    <a:pt x="1446885" y="732561"/>
                  </a:lnTo>
                  <a:lnTo>
                    <a:pt x="1436852" y="725805"/>
                  </a:lnTo>
                  <a:lnTo>
                    <a:pt x="1430096" y="715784"/>
                  </a:lnTo>
                  <a:lnTo>
                    <a:pt x="1427619" y="703491"/>
                  </a:lnTo>
                  <a:lnTo>
                    <a:pt x="1430096" y="691222"/>
                  </a:lnTo>
                  <a:lnTo>
                    <a:pt x="1436852" y="681177"/>
                  </a:lnTo>
                  <a:lnTo>
                    <a:pt x="1446885" y="674408"/>
                  </a:lnTo>
                  <a:lnTo>
                    <a:pt x="1459179" y="671918"/>
                  </a:lnTo>
                  <a:lnTo>
                    <a:pt x="1471460" y="674408"/>
                  </a:lnTo>
                  <a:lnTo>
                    <a:pt x="1481493" y="681177"/>
                  </a:lnTo>
                  <a:lnTo>
                    <a:pt x="1488249" y="691222"/>
                  </a:lnTo>
                  <a:lnTo>
                    <a:pt x="1490738" y="703491"/>
                  </a:lnTo>
                  <a:lnTo>
                    <a:pt x="1490738" y="643305"/>
                  </a:lnTo>
                  <a:lnTo>
                    <a:pt x="1489506" y="643305"/>
                  </a:lnTo>
                  <a:lnTo>
                    <a:pt x="1489506" y="582142"/>
                  </a:lnTo>
                  <a:lnTo>
                    <a:pt x="1584833" y="582142"/>
                  </a:lnTo>
                  <a:lnTo>
                    <a:pt x="1584833" y="543877"/>
                  </a:lnTo>
                  <a:lnTo>
                    <a:pt x="1489506" y="543877"/>
                  </a:lnTo>
                  <a:lnTo>
                    <a:pt x="1489506" y="482714"/>
                  </a:lnTo>
                  <a:lnTo>
                    <a:pt x="1584833" y="482714"/>
                  </a:lnTo>
                  <a:lnTo>
                    <a:pt x="1584833" y="444449"/>
                  </a:lnTo>
                  <a:lnTo>
                    <a:pt x="1489506" y="444449"/>
                  </a:lnTo>
                  <a:lnTo>
                    <a:pt x="1489506" y="383286"/>
                  </a:lnTo>
                  <a:lnTo>
                    <a:pt x="1584833" y="383286"/>
                  </a:lnTo>
                  <a:lnTo>
                    <a:pt x="1584833" y="345033"/>
                  </a:lnTo>
                  <a:lnTo>
                    <a:pt x="1489506" y="345033"/>
                  </a:lnTo>
                  <a:lnTo>
                    <a:pt x="1489506" y="283845"/>
                  </a:lnTo>
                  <a:lnTo>
                    <a:pt x="1584833" y="283845"/>
                  </a:lnTo>
                  <a:lnTo>
                    <a:pt x="1584833" y="240499"/>
                  </a:lnTo>
                  <a:lnTo>
                    <a:pt x="1460423" y="240499"/>
                  </a:lnTo>
                  <a:lnTo>
                    <a:pt x="1460423" y="283845"/>
                  </a:lnTo>
                  <a:lnTo>
                    <a:pt x="1460423" y="345033"/>
                  </a:lnTo>
                  <a:lnTo>
                    <a:pt x="1460423" y="643305"/>
                  </a:lnTo>
                  <a:lnTo>
                    <a:pt x="1398346" y="643305"/>
                  </a:lnTo>
                  <a:lnTo>
                    <a:pt x="1398346" y="703491"/>
                  </a:lnTo>
                  <a:lnTo>
                    <a:pt x="1395857" y="715784"/>
                  </a:lnTo>
                  <a:lnTo>
                    <a:pt x="1389087" y="725805"/>
                  </a:lnTo>
                  <a:lnTo>
                    <a:pt x="1379054" y="732561"/>
                  </a:lnTo>
                  <a:lnTo>
                    <a:pt x="1366799" y="735025"/>
                  </a:lnTo>
                  <a:lnTo>
                    <a:pt x="1354493" y="732561"/>
                  </a:lnTo>
                  <a:lnTo>
                    <a:pt x="1344447" y="725805"/>
                  </a:lnTo>
                  <a:lnTo>
                    <a:pt x="1337691" y="715784"/>
                  </a:lnTo>
                  <a:lnTo>
                    <a:pt x="1335214" y="703491"/>
                  </a:lnTo>
                  <a:lnTo>
                    <a:pt x="1337691" y="691222"/>
                  </a:lnTo>
                  <a:lnTo>
                    <a:pt x="1379054" y="674408"/>
                  </a:lnTo>
                  <a:lnTo>
                    <a:pt x="1398346" y="703491"/>
                  </a:lnTo>
                  <a:lnTo>
                    <a:pt x="1398346" y="643305"/>
                  </a:lnTo>
                  <a:lnTo>
                    <a:pt x="1365059" y="643305"/>
                  </a:lnTo>
                  <a:lnTo>
                    <a:pt x="1365059" y="582142"/>
                  </a:lnTo>
                  <a:lnTo>
                    <a:pt x="1460423" y="582142"/>
                  </a:lnTo>
                  <a:lnTo>
                    <a:pt x="1460423" y="543877"/>
                  </a:lnTo>
                  <a:lnTo>
                    <a:pt x="1365059" y="543877"/>
                  </a:lnTo>
                  <a:lnTo>
                    <a:pt x="1365059" y="482714"/>
                  </a:lnTo>
                  <a:lnTo>
                    <a:pt x="1460423" y="482714"/>
                  </a:lnTo>
                  <a:lnTo>
                    <a:pt x="1460423" y="444449"/>
                  </a:lnTo>
                  <a:lnTo>
                    <a:pt x="1365059" y="444449"/>
                  </a:lnTo>
                  <a:lnTo>
                    <a:pt x="1365059" y="383286"/>
                  </a:lnTo>
                  <a:lnTo>
                    <a:pt x="1460423" y="383286"/>
                  </a:lnTo>
                  <a:lnTo>
                    <a:pt x="1460423" y="345033"/>
                  </a:lnTo>
                  <a:lnTo>
                    <a:pt x="1365059" y="345033"/>
                  </a:lnTo>
                  <a:lnTo>
                    <a:pt x="1365059" y="283845"/>
                  </a:lnTo>
                  <a:lnTo>
                    <a:pt x="1460423" y="283845"/>
                  </a:lnTo>
                  <a:lnTo>
                    <a:pt x="1460423" y="240499"/>
                  </a:lnTo>
                  <a:lnTo>
                    <a:pt x="1336001" y="240499"/>
                  </a:lnTo>
                  <a:lnTo>
                    <a:pt x="1336001" y="283845"/>
                  </a:lnTo>
                  <a:lnTo>
                    <a:pt x="1336001" y="345033"/>
                  </a:lnTo>
                  <a:lnTo>
                    <a:pt x="1336001" y="643305"/>
                  </a:lnTo>
                  <a:lnTo>
                    <a:pt x="1305902" y="643305"/>
                  </a:lnTo>
                  <a:lnTo>
                    <a:pt x="1305902" y="703491"/>
                  </a:lnTo>
                  <a:lnTo>
                    <a:pt x="1303413" y="715784"/>
                  </a:lnTo>
                  <a:lnTo>
                    <a:pt x="1296657" y="725805"/>
                  </a:lnTo>
                  <a:lnTo>
                    <a:pt x="1286611" y="732561"/>
                  </a:lnTo>
                  <a:lnTo>
                    <a:pt x="1274318" y="735025"/>
                  </a:lnTo>
                  <a:lnTo>
                    <a:pt x="1262024" y="732561"/>
                  </a:lnTo>
                  <a:lnTo>
                    <a:pt x="1251991" y="725805"/>
                  </a:lnTo>
                  <a:lnTo>
                    <a:pt x="1245222" y="715784"/>
                  </a:lnTo>
                  <a:lnTo>
                    <a:pt x="1242745" y="703491"/>
                  </a:lnTo>
                  <a:lnTo>
                    <a:pt x="1245222" y="691222"/>
                  </a:lnTo>
                  <a:lnTo>
                    <a:pt x="1286611" y="674408"/>
                  </a:lnTo>
                  <a:lnTo>
                    <a:pt x="1305902" y="703491"/>
                  </a:lnTo>
                  <a:lnTo>
                    <a:pt x="1305902" y="643305"/>
                  </a:lnTo>
                  <a:lnTo>
                    <a:pt x="1240675" y="643305"/>
                  </a:lnTo>
                  <a:lnTo>
                    <a:pt x="1240675" y="582142"/>
                  </a:lnTo>
                  <a:lnTo>
                    <a:pt x="1336001" y="582142"/>
                  </a:lnTo>
                  <a:lnTo>
                    <a:pt x="1336001" y="543877"/>
                  </a:lnTo>
                  <a:lnTo>
                    <a:pt x="1240675" y="543877"/>
                  </a:lnTo>
                  <a:lnTo>
                    <a:pt x="1240675" y="482714"/>
                  </a:lnTo>
                  <a:lnTo>
                    <a:pt x="1336001" y="482714"/>
                  </a:lnTo>
                  <a:lnTo>
                    <a:pt x="1336001" y="444449"/>
                  </a:lnTo>
                  <a:lnTo>
                    <a:pt x="1240675" y="444449"/>
                  </a:lnTo>
                  <a:lnTo>
                    <a:pt x="1240675" y="383286"/>
                  </a:lnTo>
                  <a:lnTo>
                    <a:pt x="1336001" y="383286"/>
                  </a:lnTo>
                  <a:lnTo>
                    <a:pt x="1336001" y="345033"/>
                  </a:lnTo>
                  <a:lnTo>
                    <a:pt x="1240675" y="345033"/>
                  </a:lnTo>
                  <a:lnTo>
                    <a:pt x="1240675" y="283845"/>
                  </a:lnTo>
                  <a:lnTo>
                    <a:pt x="1336001" y="283845"/>
                  </a:lnTo>
                  <a:lnTo>
                    <a:pt x="1336001" y="240499"/>
                  </a:lnTo>
                  <a:lnTo>
                    <a:pt x="1236179" y="240499"/>
                  </a:lnTo>
                  <a:lnTo>
                    <a:pt x="1236179" y="101981"/>
                  </a:lnTo>
                  <a:lnTo>
                    <a:pt x="1589316" y="101981"/>
                  </a:lnTo>
                  <a:lnTo>
                    <a:pt x="1589316" y="25615"/>
                  </a:lnTo>
                  <a:lnTo>
                    <a:pt x="1136573" y="25615"/>
                  </a:lnTo>
                  <a:lnTo>
                    <a:pt x="1140904" y="36296"/>
                  </a:lnTo>
                  <a:lnTo>
                    <a:pt x="1144460" y="48272"/>
                  </a:lnTo>
                  <a:lnTo>
                    <a:pt x="1151559" y="123202"/>
                  </a:lnTo>
                  <a:lnTo>
                    <a:pt x="1153553" y="179311"/>
                  </a:lnTo>
                  <a:lnTo>
                    <a:pt x="1154950" y="240499"/>
                  </a:lnTo>
                  <a:lnTo>
                    <a:pt x="1155801" y="297484"/>
                  </a:lnTo>
                  <a:lnTo>
                    <a:pt x="1156220" y="345033"/>
                  </a:lnTo>
                  <a:lnTo>
                    <a:pt x="1156271" y="444449"/>
                  </a:lnTo>
                  <a:lnTo>
                    <a:pt x="1156246" y="450735"/>
                  </a:lnTo>
                  <a:lnTo>
                    <a:pt x="1155801" y="501561"/>
                  </a:lnTo>
                  <a:lnTo>
                    <a:pt x="1154925" y="559777"/>
                  </a:lnTo>
                  <a:lnTo>
                    <a:pt x="1153553" y="619747"/>
                  </a:lnTo>
                  <a:lnTo>
                    <a:pt x="1151559" y="675855"/>
                  </a:lnTo>
                  <a:lnTo>
                    <a:pt x="1148867" y="722503"/>
                  </a:lnTo>
                  <a:lnTo>
                    <a:pt x="1138466" y="769264"/>
                  </a:lnTo>
                  <a:lnTo>
                    <a:pt x="1132700" y="780986"/>
                  </a:lnTo>
                  <a:lnTo>
                    <a:pt x="1626958" y="780986"/>
                  </a:lnTo>
                  <a:lnTo>
                    <a:pt x="1664550" y="756069"/>
                  </a:lnTo>
                  <a:lnTo>
                    <a:pt x="1667764" y="735025"/>
                  </a:lnTo>
                  <a:lnTo>
                    <a:pt x="1667764" y="671918"/>
                  </a:lnTo>
                  <a:lnTo>
                    <a:pt x="1667764" y="643305"/>
                  </a:lnTo>
                  <a:lnTo>
                    <a:pt x="1667764" y="101981"/>
                  </a:lnTo>
                  <a:lnTo>
                    <a:pt x="1667764" y="66382"/>
                  </a:lnTo>
                  <a:close/>
                </a:path>
                <a:path w="2759075" h="799465">
                  <a:moveTo>
                    <a:pt x="2481249" y="662406"/>
                  </a:moveTo>
                  <a:lnTo>
                    <a:pt x="2194953" y="662406"/>
                  </a:lnTo>
                  <a:lnTo>
                    <a:pt x="2194953" y="688428"/>
                  </a:lnTo>
                  <a:lnTo>
                    <a:pt x="2481249" y="688428"/>
                  </a:lnTo>
                  <a:lnTo>
                    <a:pt x="2481249" y="662406"/>
                  </a:lnTo>
                  <a:close/>
                </a:path>
                <a:path w="2759075" h="799465">
                  <a:moveTo>
                    <a:pt x="2481249" y="588670"/>
                  </a:moveTo>
                  <a:lnTo>
                    <a:pt x="2194953" y="588670"/>
                  </a:lnTo>
                  <a:lnTo>
                    <a:pt x="2194953" y="614692"/>
                  </a:lnTo>
                  <a:lnTo>
                    <a:pt x="2481249" y="614692"/>
                  </a:lnTo>
                  <a:lnTo>
                    <a:pt x="2481249" y="588670"/>
                  </a:lnTo>
                  <a:close/>
                </a:path>
                <a:path w="2759075" h="799465">
                  <a:moveTo>
                    <a:pt x="2481249" y="514921"/>
                  </a:moveTo>
                  <a:lnTo>
                    <a:pt x="2194953" y="514921"/>
                  </a:lnTo>
                  <a:lnTo>
                    <a:pt x="2194953" y="540943"/>
                  </a:lnTo>
                  <a:lnTo>
                    <a:pt x="2481249" y="540943"/>
                  </a:lnTo>
                  <a:lnTo>
                    <a:pt x="2481249" y="514921"/>
                  </a:lnTo>
                  <a:close/>
                </a:path>
                <a:path w="2759075" h="799465">
                  <a:moveTo>
                    <a:pt x="2552827" y="451129"/>
                  </a:moveTo>
                  <a:lnTo>
                    <a:pt x="2523350" y="451129"/>
                  </a:lnTo>
                  <a:lnTo>
                    <a:pt x="2523350" y="769569"/>
                  </a:lnTo>
                  <a:lnTo>
                    <a:pt x="2552827" y="769569"/>
                  </a:lnTo>
                  <a:lnTo>
                    <a:pt x="2552827" y="451129"/>
                  </a:lnTo>
                  <a:close/>
                </a:path>
                <a:path w="2759075" h="799465">
                  <a:moveTo>
                    <a:pt x="2552827" y="421665"/>
                  </a:moveTo>
                  <a:lnTo>
                    <a:pt x="2132050" y="421665"/>
                  </a:lnTo>
                  <a:lnTo>
                    <a:pt x="2132050" y="450875"/>
                  </a:lnTo>
                  <a:lnTo>
                    <a:pt x="2132050" y="769645"/>
                  </a:lnTo>
                  <a:lnTo>
                    <a:pt x="2132050" y="798855"/>
                  </a:lnTo>
                  <a:lnTo>
                    <a:pt x="2552827" y="798855"/>
                  </a:lnTo>
                  <a:lnTo>
                    <a:pt x="2552827" y="769645"/>
                  </a:lnTo>
                  <a:lnTo>
                    <a:pt x="2161527" y="769645"/>
                  </a:lnTo>
                  <a:lnTo>
                    <a:pt x="2161527" y="450875"/>
                  </a:lnTo>
                  <a:lnTo>
                    <a:pt x="2552827" y="450875"/>
                  </a:lnTo>
                  <a:lnTo>
                    <a:pt x="2552827" y="421665"/>
                  </a:lnTo>
                  <a:close/>
                </a:path>
                <a:path w="2759075" h="799465">
                  <a:moveTo>
                    <a:pt x="2552827" y="901"/>
                  </a:moveTo>
                  <a:lnTo>
                    <a:pt x="2132050" y="901"/>
                  </a:lnTo>
                  <a:lnTo>
                    <a:pt x="2132050" y="30111"/>
                  </a:lnTo>
                  <a:lnTo>
                    <a:pt x="2132050" y="139331"/>
                  </a:lnTo>
                  <a:lnTo>
                    <a:pt x="2161527" y="139331"/>
                  </a:lnTo>
                  <a:lnTo>
                    <a:pt x="2161527" y="30111"/>
                  </a:lnTo>
                  <a:lnTo>
                    <a:pt x="2523350" y="30111"/>
                  </a:lnTo>
                  <a:lnTo>
                    <a:pt x="2523350" y="139331"/>
                  </a:lnTo>
                  <a:lnTo>
                    <a:pt x="2552827" y="139331"/>
                  </a:lnTo>
                  <a:lnTo>
                    <a:pt x="2552827" y="30111"/>
                  </a:lnTo>
                  <a:lnTo>
                    <a:pt x="2552827" y="901"/>
                  </a:lnTo>
                  <a:close/>
                </a:path>
                <a:path w="2759075" h="799465">
                  <a:moveTo>
                    <a:pt x="2758871" y="191008"/>
                  </a:moveTo>
                  <a:lnTo>
                    <a:pt x="2756217" y="177901"/>
                  </a:lnTo>
                  <a:lnTo>
                    <a:pt x="2749004" y="167195"/>
                  </a:lnTo>
                  <a:lnTo>
                    <a:pt x="2738297" y="159981"/>
                  </a:lnTo>
                  <a:lnTo>
                    <a:pt x="2725204" y="157327"/>
                  </a:lnTo>
                  <a:lnTo>
                    <a:pt x="2698140" y="157327"/>
                  </a:lnTo>
                  <a:lnTo>
                    <a:pt x="2698140" y="423824"/>
                  </a:lnTo>
                  <a:lnTo>
                    <a:pt x="2698140" y="497573"/>
                  </a:lnTo>
                  <a:lnTo>
                    <a:pt x="2637409" y="497573"/>
                  </a:lnTo>
                  <a:lnTo>
                    <a:pt x="2637409" y="423824"/>
                  </a:lnTo>
                  <a:lnTo>
                    <a:pt x="2698140" y="423824"/>
                  </a:lnTo>
                  <a:lnTo>
                    <a:pt x="2698140" y="157327"/>
                  </a:lnTo>
                  <a:lnTo>
                    <a:pt x="1959686" y="157327"/>
                  </a:lnTo>
                  <a:lnTo>
                    <a:pt x="1946567" y="159981"/>
                  </a:lnTo>
                  <a:lnTo>
                    <a:pt x="1935861" y="167195"/>
                  </a:lnTo>
                  <a:lnTo>
                    <a:pt x="1928647" y="177901"/>
                  </a:lnTo>
                  <a:lnTo>
                    <a:pt x="1926005" y="191008"/>
                  </a:lnTo>
                  <a:lnTo>
                    <a:pt x="1926005" y="526503"/>
                  </a:lnTo>
                  <a:lnTo>
                    <a:pt x="1928647" y="539623"/>
                  </a:lnTo>
                  <a:lnTo>
                    <a:pt x="1935861" y="550329"/>
                  </a:lnTo>
                  <a:lnTo>
                    <a:pt x="1946567" y="557542"/>
                  </a:lnTo>
                  <a:lnTo>
                    <a:pt x="1959686" y="560184"/>
                  </a:lnTo>
                  <a:lnTo>
                    <a:pt x="2102573" y="560184"/>
                  </a:lnTo>
                  <a:lnTo>
                    <a:pt x="2102573" y="392176"/>
                  </a:lnTo>
                  <a:lnTo>
                    <a:pt x="2582291" y="392176"/>
                  </a:lnTo>
                  <a:lnTo>
                    <a:pt x="2582291" y="560184"/>
                  </a:lnTo>
                  <a:lnTo>
                    <a:pt x="2725204" y="560184"/>
                  </a:lnTo>
                  <a:lnTo>
                    <a:pt x="2738297" y="557542"/>
                  </a:lnTo>
                  <a:lnTo>
                    <a:pt x="2749004" y="550329"/>
                  </a:lnTo>
                  <a:lnTo>
                    <a:pt x="2756217" y="539623"/>
                  </a:lnTo>
                  <a:lnTo>
                    <a:pt x="2758871" y="526503"/>
                  </a:lnTo>
                  <a:lnTo>
                    <a:pt x="2758871" y="497573"/>
                  </a:lnTo>
                  <a:lnTo>
                    <a:pt x="2758871" y="423824"/>
                  </a:lnTo>
                  <a:lnTo>
                    <a:pt x="2758871" y="392176"/>
                  </a:lnTo>
                  <a:lnTo>
                    <a:pt x="2758871" y="191008"/>
                  </a:lnTo>
                  <a:close/>
                </a:path>
              </a:pathLst>
            </a:custGeom>
            <a:solidFill>
              <a:srgbClr val="42A48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" name="object 1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484005" y="1296009"/>
              <a:ext cx="1449374" cy="1201414"/>
            </a:xfrm>
            <a:prstGeom prst="rect">
              <a:avLst/>
            </a:prstGeom>
          </p:spPr>
        </p:pic>
        <p:sp>
          <p:nvSpPr>
            <p:cNvPr id="20" name="object 20"/>
            <p:cNvSpPr/>
            <p:nvPr/>
          </p:nvSpPr>
          <p:spPr>
            <a:xfrm>
              <a:off x="4291692" y="3725233"/>
              <a:ext cx="638175" cy="58419"/>
            </a:xfrm>
            <a:custGeom>
              <a:avLst/>
              <a:gdLst/>
              <a:ahLst/>
              <a:cxnLst/>
              <a:rect l="l" t="t" r="r" b="b"/>
              <a:pathLst>
                <a:path w="638175" h="58420">
                  <a:moveTo>
                    <a:pt x="638073" y="0"/>
                  </a:moveTo>
                  <a:lnTo>
                    <a:pt x="0" y="0"/>
                  </a:lnTo>
                  <a:lnTo>
                    <a:pt x="0" y="36715"/>
                  </a:lnTo>
                  <a:lnTo>
                    <a:pt x="50507" y="36715"/>
                  </a:lnTo>
                  <a:lnTo>
                    <a:pt x="46849" y="49109"/>
                  </a:lnTo>
                  <a:lnTo>
                    <a:pt x="55670" y="55473"/>
                  </a:lnTo>
                  <a:lnTo>
                    <a:pt x="86008" y="57818"/>
                  </a:lnTo>
                  <a:lnTo>
                    <a:pt x="146900" y="58153"/>
                  </a:lnTo>
                  <a:lnTo>
                    <a:pt x="491159" y="58153"/>
                  </a:lnTo>
                  <a:lnTo>
                    <a:pt x="550773" y="54803"/>
                  </a:lnTo>
                  <a:lnTo>
                    <a:pt x="578962" y="47434"/>
                  </a:lnTo>
                  <a:lnTo>
                    <a:pt x="587352" y="40065"/>
                  </a:lnTo>
                  <a:lnTo>
                    <a:pt x="587565" y="36715"/>
                  </a:lnTo>
                  <a:lnTo>
                    <a:pt x="638073" y="36715"/>
                  </a:lnTo>
                  <a:lnTo>
                    <a:pt x="638073" y="0"/>
                  </a:lnTo>
                  <a:close/>
                </a:path>
              </a:pathLst>
            </a:custGeom>
            <a:solidFill>
              <a:srgbClr val="42A48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1" name="object 2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00859" y="2951994"/>
              <a:ext cx="107010" cy="149072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553888" y="2951994"/>
              <a:ext cx="107007" cy="149072"/>
            </a:xfrm>
            <a:prstGeom prst="rect">
              <a:avLst/>
            </a:prstGeom>
          </p:spPr>
        </p:pic>
        <p:sp>
          <p:nvSpPr>
            <p:cNvPr id="23" name="object 23"/>
            <p:cNvSpPr/>
            <p:nvPr/>
          </p:nvSpPr>
          <p:spPr>
            <a:xfrm>
              <a:off x="4289553" y="3124002"/>
              <a:ext cx="642620" cy="566420"/>
            </a:xfrm>
            <a:custGeom>
              <a:avLst/>
              <a:gdLst/>
              <a:ahLst/>
              <a:cxnLst/>
              <a:rect l="l" t="t" r="r" b="b"/>
              <a:pathLst>
                <a:path w="642620" h="566420">
                  <a:moveTo>
                    <a:pt x="83158" y="174917"/>
                  </a:moveTo>
                  <a:lnTo>
                    <a:pt x="75639" y="174917"/>
                  </a:lnTo>
                  <a:lnTo>
                    <a:pt x="56368" y="176891"/>
                  </a:lnTo>
                  <a:lnTo>
                    <a:pt x="31245" y="186566"/>
                  </a:lnTo>
                  <a:lnTo>
                    <a:pt x="9444" y="209571"/>
                  </a:lnTo>
                  <a:lnTo>
                    <a:pt x="138" y="251536"/>
                  </a:lnTo>
                  <a:lnTo>
                    <a:pt x="0" y="276491"/>
                  </a:lnTo>
                  <a:lnTo>
                    <a:pt x="272" y="315323"/>
                  </a:lnTo>
                  <a:lnTo>
                    <a:pt x="14361" y="366219"/>
                  </a:lnTo>
                  <a:lnTo>
                    <a:pt x="44232" y="383413"/>
                  </a:lnTo>
                  <a:lnTo>
                    <a:pt x="44232" y="566064"/>
                  </a:lnTo>
                  <a:lnTo>
                    <a:pt x="598156" y="566064"/>
                  </a:lnTo>
                  <a:lnTo>
                    <a:pt x="598156" y="432892"/>
                  </a:lnTo>
                  <a:lnTo>
                    <a:pt x="604036" y="432054"/>
                  </a:lnTo>
                  <a:lnTo>
                    <a:pt x="611313" y="429450"/>
                  </a:lnTo>
                  <a:lnTo>
                    <a:pt x="618272" y="422402"/>
                  </a:lnTo>
                  <a:lnTo>
                    <a:pt x="625797" y="411213"/>
                  </a:lnTo>
                  <a:lnTo>
                    <a:pt x="591844" y="411213"/>
                  </a:lnTo>
                  <a:lnTo>
                    <a:pt x="590547" y="410768"/>
                  </a:lnTo>
                  <a:lnTo>
                    <a:pt x="586687" y="409714"/>
                  </a:lnTo>
                  <a:lnTo>
                    <a:pt x="579522" y="408000"/>
                  </a:lnTo>
                  <a:lnTo>
                    <a:pt x="386167" y="408000"/>
                  </a:lnTo>
                  <a:lnTo>
                    <a:pt x="363922" y="404545"/>
                  </a:lnTo>
                  <a:lnTo>
                    <a:pt x="353243" y="398538"/>
                  </a:lnTo>
                  <a:lnTo>
                    <a:pt x="152627" y="398538"/>
                  </a:lnTo>
                  <a:lnTo>
                    <a:pt x="120350" y="371182"/>
                  </a:lnTo>
                  <a:lnTo>
                    <a:pt x="116420" y="362691"/>
                  </a:lnTo>
                  <a:lnTo>
                    <a:pt x="115717" y="361913"/>
                  </a:lnTo>
                  <a:lnTo>
                    <a:pt x="49376" y="361913"/>
                  </a:lnTo>
                  <a:lnTo>
                    <a:pt x="44232" y="361086"/>
                  </a:lnTo>
                  <a:lnTo>
                    <a:pt x="43991" y="361061"/>
                  </a:lnTo>
                  <a:lnTo>
                    <a:pt x="22259" y="313194"/>
                  </a:lnTo>
                  <a:lnTo>
                    <a:pt x="22045" y="276491"/>
                  </a:lnTo>
                  <a:lnTo>
                    <a:pt x="22147" y="251536"/>
                  </a:lnTo>
                  <a:lnTo>
                    <a:pt x="27076" y="223976"/>
                  </a:lnTo>
                  <a:lnTo>
                    <a:pt x="39749" y="207327"/>
                  </a:lnTo>
                  <a:lnTo>
                    <a:pt x="56994" y="199136"/>
                  </a:lnTo>
                  <a:lnTo>
                    <a:pt x="75639" y="196951"/>
                  </a:lnTo>
                  <a:lnTo>
                    <a:pt x="379410" y="196951"/>
                  </a:lnTo>
                  <a:lnTo>
                    <a:pt x="625035" y="195922"/>
                  </a:lnTo>
                  <a:lnTo>
                    <a:pt x="624983" y="195754"/>
                  </a:lnTo>
                  <a:lnTo>
                    <a:pt x="599465" y="177744"/>
                  </a:lnTo>
                  <a:lnTo>
                    <a:pt x="577504" y="175717"/>
                  </a:lnTo>
                  <a:lnTo>
                    <a:pt x="88060" y="175717"/>
                  </a:lnTo>
                  <a:lnTo>
                    <a:pt x="83158" y="174917"/>
                  </a:lnTo>
                  <a:close/>
                </a:path>
                <a:path w="642620" h="566420">
                  <a:moveTo>
                    <a:pt x="625035" y="195922"/>
                  </a:moveTo>
                  <a:lnTo>
                    <a:pt x="557693" y="195922"/>
                  </a:lnTo>
                  <a:lnTo>
                    <a:pt x="589102" y="197755"/>
                  </a:lnTo>
                  <a:lnTo>
                    <a:pt x="607849" y="210581"/>
                  </a:lnTo>
                  <a:lnTo>
                    <a:pt x="617190" y="245396"/>
                  </a:lnTo>
                  <a:lnTo>
                    <a:pt x="620366" y="312889"/>
                  </a:lnTo>
                  <a:lnTo>
                    <a:pt x="620307" y="315323"/>
                  </a:lnTo>
                  <a:lnTo>
                    <a:pt x="618954" y="354256"/>
                  </a:lnTo>
                  <a:lnTo>
                    <a:pt x="608463" y="398414"/>
                  </a:lnTo>
                  <a:lnTo>
                    <a:pt x="595209" y="411213"/>
                  </a:lnTo>
                  <a:lnTo>
                    <a:pt x="625797" y="411213"/>
                  </a:lnTo>
                  <a:lnTo>
                    <a:pt x="641260" y="351981"/>
                  </a:lnTo>
                  <a:lnTo>
                    <a:pt x="642390" y="312889"/>
                  </a:lnTo>
                  <a:lnTo>
                    <a:pt x="638030" y="237582"/>
                  </a:lnTo>
                  <a:lnTo>
                    <a:pt x="625035" y="195922"/>
                  </a:lnTo>
                  <a:close/>
                </a:path>
                <a:path w="642620" h="566420">
                  <a:moveTo>
                    <a:pt x="590510" y="410756"/>
                  </a:moveTo>
                  <a:close/>
                </a:path>
                <a:path w="642620" h="566420">
                  <a:moveTo>
                    <a:pt x="487716" y="326898"/>
                  </a:moveTo>
                  <a:lnTo>
                    <a:pt x="482649" y="326898"/>
                  </a:lnTo>
                  <a:lnTo>
                    <a:pt x="467238" y="330597"/>
                  </a:lnTo>
                  <a:lnTo>
                    <a:pt x="453488" y="340304"/>
                  </a:lnTo>
                  <a:lnTo>
                    <a:pt x="440917" y="353928"/>
                  </a:lnTo>
                  <a:lnTo>
                    <a:pt x="418575" y="383070"/>
                  </a:lnTo>
                  <a:lnTo>
                    <a:pt x="408024" y="395143"/>
                  </a:lnTo>
                  <a:lnTo>
                    <a:pt x="397210" y="404049"/>
                  </a:lnTo>
                  <a:lnTo>
                    <a:pt x="386167" y="408000"/>
                  </a:lnTo>
                  <a:lnTo>
                    <a:pt x="579522" y="408000"/>
                  </a:lnTo>
                  <a:lnTo>
                    <a:pt x="545130" y="385006"/>
                  </a:lnTo>
                  <a:lnTo>
                    <a:pt x="529151" y="359884"/>
                  </a:lnTo>
                  <a:lnTo>
                    <a:pt x="520852" y="348737"/>
                  </a:lnTo>
                  <a:lnTo>
                    <a:pt x="510631" y="338630"/>
                  </a:lnTo>
                  <a:lnTo>
                    <a:pt x="497749" y="330454"/>
                  </a:lnTo>
                  <a:lnTo>
                    <a:pt x="492809" y="328079"/>
                  </a:lnTo>
                  <a:lnTo>
                    <a:pt x="487716" y="326898"/>
                  </a:lnTo>
                  <a:close/>
                </a:path>
                <a:path w="642620" h="566420">
                  <a:moveTo>
                    <a:pt x="263003" y="335648"/>
                  </a:moveTo>
                  <a:lnTo>
                    <a:pt x="221104" y="347733"/>
                  </a:lnTo>
                  <a:lnTo>
                    <a:pt x="181956" y="381302"/>
                  </a:lnTo>
                  <a:lnTo>
                    <a:pt x="174897" y="388717"/>
                  </a:lnTo>
                  <a:lnTo>
                    <a:pt x="167559" y="394133"/>
                  </a:lnTo>
                  <a:lnTo>
                    <a:pt x="160101" y="397427"/>
                  </a:lnTo>
                  <a:lnTo>
                    <a:pt x="152627" y="398538"/>
                  </a:lnTo>
                  <a:lnTo>
                    <a:pt x="353243" y="398538"/>
                  </a:lnTo>
                  <a:lnTo>
                    <a:pt x="343582" y="393104"/>
                  </a:lnTo>
                  <a:lnTo>
                    <a:pt x="325422" y="377323"/>
                  </a:lnTo>
                  <a:lnTo>
                    <a:pt x="309713" y="360845"/>
                  </a:lnTo>
                  <a:lnTo>
                    <a:pt x="302182" y="352729"/>
                  </a:lnTo>
                  <a:lnTo>
                    <a:pt x="298893" y="349427"/>
                  </a:lnTo>
                  <a:lnTo>
                    <a:pt x="291520" y="343476"/>
                  </a:lnTo>
                  <a:lnTo>
                    <a:pt x="282996" y="339161"/>
                  </a:lnTo>
                  <a:lnTo>
                    <a:pt x="273447" y="336535"/>
                  </a:lnTo>
                  <a:lnTo>
                    <a:pt x="263003" y="335648"/>
                  </a:lnTo>
                  <a:close/>
                </a:path>
                <a:path w="642620" h="566420">
                  <a:moveTo>
                    <a:pt x="94728" y="351129"/>
                  </a:moveTo>
                  <a:lnTo>
                    <a:pt x="86752" y="351129"/>
                  </a:lnTo>
                  <a:lnTo>
                    <a:pt x="70305" y="356844"/>
                  </a:lnTo>
                  <a:lnTo>
                    <a:pt x="62911" y="359275"/>
                  </a:lnTo>
                  <a:lnTo>
                    <a:pt x="55769" y="361137"/>
                  </a:lnTo>
                  <a:lnTo>
                    <a:pt x="49376" y="361913"/>
                  </a:lnTo>
                  <a:lnTo>
                    <a:pt x="115717" y="361913"/>
                  </a:lnTo>
                  <a:lnTo>
                    <a:pt x="110695" y="356349"/>
                  </a:lnTo>
                  <a:lnTo>
                    <a:pt x="103412" y="352454"/>
                  </a:lnTo>
                  <a:lnTo>
                    <a:pt x="94728" y="351129"/>
                  </a:lnTo>
                  <a:close/>
                </a:path>
                <a:path w="642620" h="566420">
                  <a:moveTo>
                    <a:pt x="44131" y="361035"/>
                  </a:moveTo>
                  <a:lnTo>
                    <a:pt x="43991" y="361061"/>
                  </a:lnTo>
                  <a:lnTo>
                    <a:pt x="44182" y="361061"/>
                  </a:lnTo>
                  <a:close/>
                </a:path>
                <a:path w="642620" h="566420">
                  <a:moveTo>
                    <a:pt x="379410" y="196951"/>
                  </a:moveTo>
                  <a:lnTo>
                    <a:pt x="80808" y="196951"/>
                  </a:lnTo>
                  <a:lnTo>
                    <a:pt x="84275" y="197434"/>
                  </a:lnTo>
                  <a:lnTo>
                    <a:pt x="86320" y="197624"/>
                  </a:lnTo>
                  <a:lnTo>
                    <a:pt x="305128" y="197624"/>
                  </a:lnTo>
                  <a:lnTo>
                    <a:pt x="379410" y="196951"/>
                  </a:lnTo>
                  <a:close/>
                </a:path>
                <a:path w="642620" h="566420">
                  <a:moveTo>
                    <a:pt x="187539" y="0"/>
                  </a:moveTo>
                  <a:lnTo>
                    <a:pt x="139292" y="0"/>
                  </a:lnTo>
                  <a:lnTo>
                    <a:pt x="139292" y="175679"/>
                  </a:lnTo>
                  <a:lnTo>
                    <a:pt x="88060" y="175717"/>
                  </a:lnTo>
                  <a:lnTo>
                    <a:pt x="577504" y="175717"/>
                  </a:lnTo>
                  <a:lnTo>
                    <a:pt x="577091" y="175679"/>
                  </a:lnTo>
                  <a:lnTo>
                    <a:pt x="187539" y="175679"/>
                  </a:lnTo>
                  <a:lnTo>
                    <a:pt x="187539" y="0"/>
                  </a:lnTo>
                  <a:close/>
                </a:path>
                <a:path w="642620" h="566420">
                  <a:moveTo>
                    <a:pt x="340574" y="0"/>
                  </a:moveTo>
                  <a:lnTo>
                    <a:pt x="292301" y="0"/>
                  </a:lnTo>
                  <a:lnTo>
                    <a:pt x="292301" y="175590"/>
                  </a:lnTo>
                  <a:lnTo>
                    <a:pt x="187539" y="175679"/>
                  </a:lnTo>
                  <a:lnTo>
                    <a:pt x="577091" y="175679"/>
                  </a:lnTo>
                  <a:lnTo>
                    <a:pt x="572827" y="175285"/>
                  </a:lnTo>
                  <a:lnTo>
                    <a:pt x="340574" y="175285"/>
                  </a:lnTo>
                  <a:lnTo>
                    <a:pt x="340574" y="0"/>
                  </a:lnTo>
                  <a:close/>
                </a:path>
                <a:path w="642620" h="566420">
                  <a:moveTo>
                    <a:pt x="493584" y="0"/>
                  </a:moveTo>
                  <a:lnTo>
                    <a:pt x="445324" y="0"/>
                  </a:lnTo>
                  <a:lnTo>
                    <a:pt x="445324" y="174447"/>
                  </a:lnTo>
                  <a:lnTo>
                    <a:pt x="340574" y="175285"/>
                  </a:lnTo>
                  <a:lnTo>
                    <a:pt x="572827" y="175285"/>
                  </a:lnTo>
                  <a:lnTo>
                    <a:pt x="560170" y="174117"/>
                  </a:lnTo>
                  <a:lnTo>
                    <a:pt x="493584" y="174117"/>
                  </a:lnTo>
                  <a:lnTo>
                    <a:pt x="493584" y="0"/>
                  </a:lnTo>
                  <a:close/>
                </a:path>
                <a:path w="642620" h="566420">
                  <a:moveTo>
                    <a:pt x="557693" y="173888"/>
                  </a:moveTo>
                  <a:lnTo>
                    <a:pt x="493584" y="174117"/>
                  </a:lnTo>
                  <a:lnTo>
                    <a:pt x="560170" y="174117"/>
                  </a:lnTo>
                  <a:lnTo>
                    <a:pt x="557693" y="173888"/>
                  </a:lnTo>
                  <a:close/>
                </a:path>
              </a:pathLst>
            </a:custGeom>
            <a:solidFill>
              <a:srgbClr val="42A48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4" name="object 24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706889" y="2951997"/>
              <a:ext cx="107016" cy="149072"/>
            </a:xfrm>
            <a:prstGeom prst="rect">
              <a:avLst/>
            </a:prstGeom>
          </p:spPr>
        </p:pic>
        <p:sp>
          <p:nvSpPr>
            <p:cNvPr id="25" name="object 25"/>
            <p:cNvSpPr/>
            <p:nvPr/>
          </p:nvSpPr>
          <p:spPr>
            <a:xfrm>
              <a:off x="5828512" y="5152288"/>
              <a:ext cx="741680" cy="751840"/>
            </a:xfrm>
            <a:custGeom>
              <a:avLst/>
              <a:gdLst/>
              <a:ahLst/>
              <a:cxnLst/>
              <a:rect l="l" t="t" r="r" b="b"/>
              <a:pathLst>
                <a:path w="741679" h="751839">
                  <a:moveTo>
                    <a:pt x="741375" y="454761"/>
                  </a:moveTo>
                  <a:lnTo>
                    <a:pt x="738581" y="448843"/>
                  </a:lnTo>
                  <a:lnTo>
                    <a:pt x="378942" y="4902"/>
                  </a:lnTo>
                  <a:lnTo>
                    <a:pt x="374523" y="0"/>
                  </a:lnTo>
                  <a:lnTo>
                    <a:pt x="366839" y="0"/>
                  </a:lnTo>
                  <a:lnTo>
                    <a:pt x="362419" y="4902"/>
                  </a:lnTo>
                  <a:lnTo>
                    <a:pt x="2781" y="448843"/>
                  </a:lnTo>
                  <a:lnTo>
                    <a:pt x="0" y="454761"/>
                  </a:lnTo>
                  <a:lnTo>
                    <a:pt x="876" y="460806"/>
                  </a:lnTo>
                  <a:lnTo>
                    <a:pt x="4787" y="465518"/>
                  </a:lnTo>
                  <a:lnTo>
                    <a:pt x="11049" y="467423"/>
                  </a:lnTo>
                  <a:lnTo>
                    <a:pt x="97040" y="467423"/>
                  </a:lnTo>
                  <a:lnTo>
                    <a:pt x="97040" y="751725"/>
                  </a:lnTo>
                  <a:lnTo>
                    <a:pt x="300583" y="751725"/>
                  </a:lnTo>
                  <a:lnTo>
                    <a:pt x="300583" y="589318"/>
                  </a:lnTo>
                  <a:lnTo>
                    <a:pt x="302044" y="582104"/>
                  </a:lnTo>
                  <a:lnTo>
                    <a:pt x="306006" y="576224"/>
                  </a:lnTo>
                  <a:lnTo>
                    <a:pt x="311886" y="572249"/>
                  </a:lnTo>
                  <a:lnTo>
                    <a:pt x="319087" y="570801"/>
                  </a:lnTo>
                  <a:lnTo>
                    <a:pt x="417766" y="570801"/>
                  </a:lnTo>
                  <a:lnTo>
                    <a:pt x="424967" y="572249"/>
                  </a:lnTo>
                  <a:lnTo>
                    <a:pt x="430847" y="576224"/>
                  </a:lnTo>
                  <a:lnTo>
                    <a:pt x="434822" y="582104"/>
                  </a:lnTo>
                  <a:lnTo>
                    <a:pt x="436270" y="589318"/>
                  </a:lnTo>
                  <a:lnTo>
                    <a:pt x="436270" y="751725"/>
                  </a:lnTo>
                  <a:lnTo>
                    <a:pt x="639800" y="751725"/>
                  </a:lnTo>
                  <a:lnTo>
                    <a:pt x="639800" y="467423"/>
                  </a:lnTo>
                  <a:lnTo>
                    <a:pt x="730326" y="467423"/>
                  </a:lnTo>
                  <a:lnTo>
                    <a:pt x="736587" y="465518"/>
                  </a:lnTo>
                  <a:lnTo>
                    <a:pt x="740498" y="460806"/>
                  </a:lnTo>
                  <a:lnTo>
                    <a:pt x="741375" y="454761"/>
                  </a:lnTo>
                  <a:close/>
                </a:path>
              </a:pathLst>
            </a:custGeom>
            <a:solidFill>
              <a:srgbClr val="42A48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62989" y="301434"/>
            <a:ext cx="977900" cy="2159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50" b="1" spc="-10" dirty="0">
                <a:solidFill>
                  <a:srgbClr val="FFFFFF"/>
                </a:solidFill>
                <a:latin typeface="UD デジタル 教科書体 NP-B"/>
                <a:cs typeface="UD デジタル 教科書体 NP-B"/>
              </a:rPr>
              <a:t>さいがいよう</a:t>
            </a:r>
            <a:endParaRPr sz="1250">
              <a:latin typeface="UD デジタル 教科書体 NP-B"/>
              <a:cs typeface="UD デジタル 教科書体 NP-B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94300" y="316385"/>
            <a:ext cx="593344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730" dirty="0"/>
              <a:t>コミュニケーションボード</a:t>
            </a:r>
            <a:r>
              <a:rPr sz="3750" spc="-187" baseline="2222" dirty="0"/>
              <a:t>〈災害用〉</a:t>
            </a:r>
            <a:endParaRPr sz="3750" baseline="2222"/>
          </a:p>
        </p:txBody>
      </p:sp>
      <p:sp>
        <p:nvSpPr>
          <p:cNvPr id="4" name="object 4"/>
          <p:cNvSpPr txBox="1"/>
          <p:nvPr/>
        </p:nvSpPr>
        <p:spPr>
          <a:xfrm>
            <a:off x="6413422" y="830047"/>
            <a:ext cx="678815" cy="3975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240">
              <a:lnSpc>
                <a:spcPts val="455"/>
              </a:lnSpc>
              <a:spcBef>
                <a:spcPts val="100"/>
              </a:spcBef>
              <a:tabLst>
                <a:tab pos="324485" algn="l"/>
              </a:tabLst>
            </a:pPr>
            <a:r>
              <a:rPr sz="500" b="1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ゆ</a:t>
            </a:r>
            <a:r>
              <a:rPr sz="500" b="1" spc="-50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び</a:t>
            </a:r>
            <a:r>
              <a:rPr sz="500" b="1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	</a:t>
            </a:r>
            <a:r>
              <a:rPr sz="500" b="1" spc="-50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さ</a:t>
            </a:r>
            <a:endParaRPr sz="500">
              <a:latin typeface="UD デジタル 教科書体 NP-B"/>
              <a:cs typeface="UD デジタル 教科書体 NP-B"/>
            </a:endParaRPr>
          </a:p>
          <a:p>
            <a:pPr marL="90170" marR="29209" indent="-78105">
              <a:lnSpc>
                <a:spcPts val="1240"/>
              </a:lnSpc>
              <a:spcBef>
                <a:spcPts val="15"/>
              </a:spcBef>
            </a:pPr>
            <a:r>
              <a:rPr sz="1150" b="1" spc="-185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指で差して</a:t>
            </a:r>
            <a:r>
              <a:rPr sz="1150" b="1" spc="-170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ください</a:t>
            </a:r>
            <a:endParaRPr sz="1150">
              <a:latin typeface="UD デジタル 教科書体 NP-B"/>
              <a:cs typeface="UD デジタル 教科書体 NP-B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63299" y="1004598"/>
            <a:ext cx="4208145" cy="5257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31165">
              <a:lnSpc>
                <a:spcPts val="1250"/>
              </a:lnSpc>
              <a:spcBef>
                <a:spcPts val="100"/>
              </a:spcBef>
            </a:pPr>
            <a:r>
              <a:rPr sz="1200" b="1" spc="-50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も</a:t>
            </a:r>
            <a:endParaRPr sz="1200">
              <a:latin typeface="UD デジタル 教科書体 NP-B"/>
              <a:cs typeface="UD デジタル 教科書体 NP-B"/>
            </a:endParaRPr>
          </a:p>
          <a:p>
            <a:pPr marL="355600" indent="-342900">
              <a:lnSpc>
                <a:spcPts val="2690"/>
              </a:lnSpc>
              <a:buChar char="●"/>
              <a:tabLst>
                <a:tab pos="355600" algn="l"/>
              </a:tabLst>
            </a:pPr>
            <a:r>
              <a:rPr sz="2400" b="1" u="heavy" spc="-260" dirty="0">
                <a:solidFill>
                  <a:srgbClr val="F7941D"/>
                </a:solidFill>
                <a:uFill>
                  <a:solidFill>
                    <a:srgbClr val="F7941D"/>
                  </a:solidFill>
                </a:uFill>
                <a:latin typeface="UD デジタル 教科書体 NP-B"/>
                <a:cs typeface="UD デジタル 教科書体 NP-B"/>
              </a:rPr>
              <a:t>持っているものはありますか？</a:t>
            </a:r>
            <a:endParaRPr sz="2400">
              <a:latin typeface="UD デジタル 教科書体 NP-B"/>
              <a:cs typeface="UD デジタル 教科書体 NP-B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63299" y="4358195"/>
            <a:ext cx="5807075" cy="5257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>
              <a:lnSpc>
                <a:spcPts val="1250"/>
              </a:lnSpc>
              <a:spcBef>
                <a:spcPts val="100"/>
              </a:spcBef>
              <a:tabLst>
                <a:tab pos="1343025" algn="l"/>
                <a:tab pos="2778125" algn="l"/>
                <a:tab pos="3616325" algn="l"/>
              </a:tabLst>
            </a:pPr>
            <a:r>
              <a:rPr sz="1200" b="1" spc="-20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いっし</a:t>
            </a:r>
            <a:r>
              <a:rPr sz="1200" b="1" spc="-50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ょ</a:t>
            </a:r>
            <a:r>
              <a:rPr sz="1200" b="1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	</a:t>
            </a:r>
            <a:r>
              <a:rPr sz="1200" b="1" spc="-50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す</a:t>
            </a:r>
            <a:r>
              <a:rPr sz="1200" b="1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	か</a:t>
            </a:r>
            <a:r>
              <a:rPr sz="1200" b="1" spc="225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 </a:t>
            </a:r>
            <a:r>
              <a:rPr sz="1200" b="1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ぞ</a:t>
            </a:r>
            <a:r>
              <a:rPr sz="1200" b="1" spc="-50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く</a:t>
            </a:r>
            <a:r>
              <a:rPr sz="1200" b="1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	お</a:t>
            </a:r>
            <a:r>
              <a:rPr sz="1200" b="1" spc="-50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し</a:t>
            </a:r>
            <a:endParaRPr sz="1200">
              <a:latin typeface="UD デジタル 教科書体 NP-B"/>
              <a:cs typeface="UD デジタル 教科書体 NP-B"/>
            </a:endParaRPr>
          </a:p>
          <a:p>
            <a:pPr marL="355600" indent="-342900">
              <a:lnSpc>
                <a:spcPts val="2690"/>
              </a:lnSpc>
              <a:buChar char="●"/>
              <a:tabLst>
                <a:tab pos="355600" algn="l"/>
              </a:tabLst>
            </a:pPr>
            <a:r>
              <a:rPr sz="2400" b="1" u="heavy" spc="-175" dirty="0">
                <a:solidFill>
                  <a:srgbClr val="F7941D"/>
                </a:solidFill>
                <a:uFill>
                  <a:solidFill>
                    <a:srgbClr val="F7941D"/>
                  </a:solidFill>
                </a:uFill>
                <a:latin typeface="UD デジタル 教科書体 NP-B"/>
                <a:cs typeface="UD デジタル 教科書体 NP-B"/>
              </a:rPr>
              <a:t>一緒に住んでいる家族を教えてください。</a:t>
            </a:r>
            <a:endParaRPr sz="2400">
              <a:latin typeface="UD デジタル 教科書体 NP-B"/>
              <a:cs typeface="UD デジタル 教科書体 NP-B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63299" y="6664095"/>
            <a:ext cx="5540375" cy="5257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>
              <a:lnSpc>
                <a:spcPts val="1250"/>
              </a:lnSpc>
              <a:spcBef>
                <a:spcPts val="100"/>
              </a:spcBef>
              <a:tabLst>
                <a:tab pos="1343025" algn="l"/>
                <a:tab pos="2701925" algn="l"/>
              </a:tabLst>
            </a:pPr>
            <a:r>
              <a:rPr sz="1200" b="1" spc="-20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いっし</a:t>
            </a:r>
            <a:r>
              <a:rPr sz="1200" b="1" spc="-50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ょ</a:t>
            </a:r>
            <a:r>
              <a:rPr sz="1200" b="1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	</a:t>
            </a:r>
            <a:r>
              <a:rPr sz="1200" b="1" spc="-50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す</a:t>
            </a:r>
            <a:r>
              <a:rPr sz="1200" b="1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	ひ</a:t>
            </a:r>
            <a:r>
              <a:rPr sz="1200" b="1" spc="-50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と</a:t>
            </a:r>
            <a:endParaRPr sz="1200">
              <a:latin typeface="UD デジタル 教科書体 NP-B"/>
              <a:cs typeface="UD デジタル 教科書体 NP-B"/>
            </a:endParaRPr>
          </a:p>
          <a:p>
            <a:pPr marL="355600" indent="-342900">
              <a:lnSpc>
                <a:spcPts val="2690"/>
              </a:lnSpc>
              <a:buChar char="●"/>
              <a:tabLst>
                <a:tab pos="355600" algn="l"/>
              </a:tabLst>
            </a:pPr>
            <a:r>
              <a:rPr sz="2400" b="1" u="heavy" spc="-165" dirty="0">
                <a:solidFill>
                  <a:srgbClr val="F7941D"/>
                </a:solidFill>
                <a:uFill>
                  <a:solidFill>
                    <a:srgbClr val="F7941D"/>
                  </a:solidFill>
                </a:uFill>
                <a:latin typeface="UD デジタル 教科書体 NP-B"/>
                <a:cs typeface="UD デジタル 教科書体 NP-B"/>
              </a:rPr>
              <a:t>一緒に住んでいる人はみんないますか？</a:t>
            </a:r>
            <a:endParaRPr sz="2400">
              <a:latin typeface="UD デジタル 教科書体 NP-B"/>
              <a:cs typeface="UD デジタル 教科書体 NP-B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472567" y="3783848"/>
            <a:ext cx="2164715" cy="4419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61950">
              <a:lnSpc>
                <a:spcPts val="1040"/>
              </a:lnSpc>
              <a:spcBef>
                <a:spcPts val="100"/>
              </a:spcBef>
            </a:pPr>
            <a:r>
              <a:rPr sz="1000" b="1" spc="-50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み</a:t>
            </a:r>
            <a:endParaRPr sz="1000">
              <a:latin typeface="UD デジタル 教科書体 NP-B"/>
              <a:cs typeface="UD デジタル 教科書体 NP-B"/>
            </a:endParaRPr>
          </a:p>
          <a:p>
            <a:pPr marL="298450" indent="-285750">
              <a:lnSpc>
                <a:spcPts val="2240"/>
              </a:lnSpc>
              <a:buChar char="●"/>
              <a:tabLst>
                <a:tab pos="298450" algn="l"/>
              </a:tabLst>
            </a:pPr>
            <a:r>
              <a:rPr sz="2000" b="1" spc="-190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見せてください。</a:t>
            </a:r>
            <a:endParaRPr sz="2000">
              <a:latin typeface="UD デジタル 教科書体 NP-B"/>
              <a:cs typeface="UD デジタル 教科書体 NP-B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63299" y="7799546"/>
            <a:ext cx="6454140" cy="12598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0655" algn="ctr">
              <a:lnSpc>
                <a:spcPts val="1040"/>
              </a:lnSpc>
              <a:spcBef>
                <a:spcPts val="100"/>
              </a:spcBef>
              <a:tabLst>
                <a:tab pos="1465580" algn="l"/>
                <a:tab pos="2535555" algn="l"/>
                <a:tab pos="3100705" algn="l"/>
              </a:tabLst>
            </a:pPr>
            <a:r>
              <a:rPr sz="1000" b="1" spc="-10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だ</a:t>
            </a:r>
            <a:r>
              <a:rPr sz="1000" b="1" spc="-50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れ</a:t>
            </a:r>
            <a:r>
              <a:rPr sz="1000" b="1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	い</a:t>
            </a:r>
            <a:r>
              <a:rPr sz="1000" b="1" spc="375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 </a:t>
            </a:r>
            <a:r>
              <a:rPr sz="1000" b="1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ら</a:t>
            </a:r>
            <a:r>
              <a:rPr sz="1000" b="1" spc="385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 </a:t>
            </a:r>
            <a:r>
              <a:rPr sz="1000" b="1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す</a:t>
            </a:r>
            <a:r>
              <a:rPr sz="1000" b="1" spc="385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 </a:t>
            </a:r>
            <a:r>
              <a:rPr sz="1000" b="1" spc="-50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と</a:t>
            </a:r>
            <a:r>
              <a:rPr sz="1000" b="1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	</a:t>
            </a:r>
            <a:r>
              <a:rPr sz="1000" b="1" spc="-10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ゆ</a:t>
            </a:r>
            <a:r>
              <a:rPr sz="1000" b="1" spc="-50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び</a:t>
            </a:r>
            <a:r>
              <a:rPr sz="1000" b="1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	</a:t>
            </a:r>
            <a:r>
              <a:rPr sz="1000" b="1" spc="-50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さ</a:t>
            </a:r>
            <a:endParaRPr sz="1000">
              <a:latin typeface="UD デジタル 教科書体 NP-B"/>
              <a:cs typeface="UD デジタル 教科書体 NP-B"/>
            </a:endParaRPr>
          </a:p>
          <a:p>
            <a:pPr marL="336550">
              <a:lnSpc>
                <a:spcPts val="2240"/>
              </a:lnSpc>
            </a:pPr>
            <a:r>
              <a:rPr sz="2000" b="1" spc="-204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●いないのは誰ですか？ イラストを指で差してください。</a:t>
            </a:r>
            <a:endParaRPr sz="2000">
              <a:latin typeface="UD デジタル 教科書体 NP-B"/>
              <a:cs typeface="UD デジタル 教科書体 NP-B"/>
            </a:endParaRPr>
          </a:p>
          <a:p>
            <a:pPr marL="1479550">
              <a:lnSpc>
                <a:spcPts val="1250"/>
              </a:lnSpc>
              <a:spcBef>
                <a:spcPts val="2500"/>
              </a:spcBef>
              <a:tabLst>
                <a:tab pos="2389505" algn="l"/>
              </a:tabLst>
            </a:pPr>
            <a:r>
              <a:rPr sz="1200" b="1" spc="-20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ひつよ</a:t>
            </a:r>
            <a:r>
              <a:rPr sz="1200" b="1" spc="-50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う</a:t>
            </a:r>
            <a:r>
              <a:rPr sz="1200" b="1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	ひ</a:t>
            </a:r>
            <a:r>
              <a:rPr sz="1200" b="1" spc="-50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と</a:t>
            </a:r>
            <a:endParaRPr sz="1200">
              <a:latin typeface="UD デジタル 教科書体 NP-B"/>
              <a:cs typeface="UD デジタル 教科書体 NP-B"/>
            </a:endParaRPr>
          </a:p>
          <a:p>
            <a:pPr marL="334010" indent="-321310">
              <a:lnSpc>
                <a:spcPts val="2690"/>
              </a:lnSpc>
              <a:buChar char="●"/>
              <a:tabLst>
                <a:tab pos="334010" algn="l"/>
              </a:tabLst>
            </a:pPr>
            <a:r>
              <a:rPr sz="2400" b="1" u="heavy" spc="-160" dirty="0">
                <a:solidFill>
                  <a:srgbClr val="F7941D"/>
                </a:solidFill>
                <a:uFill>
                  <a:solidFill>
                    <a:srgbClr val="F7941D"/>
                  </a:solidFill>
                </a:uFill>
                <a:latin typeface="UD デジタル 教科書体 NP-B"/>
                <a:cs typeface="UD デジタル 教科書体 NP-B"/>
              </a:rPr>
              <a:t>たすけが必要な人はいますか？</a:t>
            </a:r>
            <a:endParaRPr sz="2400">
              <a:latin typeface="UD デジタル 教科書体 NP-B"/>
              <a:cs typeface="UD デジタル 教科書体 NP-B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87277" y="9707048"/>
            <a:ext cx="5707380" cy="442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94410">
              <a:lnSpc>
                <a:spcPts val="1040"/>
              </a:lnSpc>
              <a:spcBef>
                <a:spcPts val="100"/>
              </a:spcBef>
              <a:tabLst>
                <a:tab pos="2315210" algn="l"/>
                <a:tab pos="3396615" algn="l"/>
                <a:tab pos="3966845" algn="l"/>
              </a:tabLst>
            </a:pPr>
            <a:r>
              <a:rPr sz="1000" b="1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だ</a:t>
            </a:r>
            <a:r>
              <a:rPr sz="1000" b="1" spc="-50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れ</a:t>
            </a:r>
            <a:r>
              <a:rPr sz="1000" b="1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	い</a:t>
            </a:r>
            <a:r>
              <a:rPr sz="1000" b="1" spc="405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 </a:t>
            </a:r>
            <a:r>
              <a:rPr sz="1000" b="1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ら</a:t>
            </a:r>
            <a:r>
              <a:rPr sz="1000" b="1" spc="405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 </a:t>
            </a:r>
            <a:r>
              <a:rPr sz="1000" b="1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す</a:t>
            </a:r>
            <a:r>
              <a:rPr sz="1000" b="1" spc="405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 </a:t>
            </a:r>
            <a:r>
              <a:rPr sz="1000" b="1" spc="-50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と</a:t>
            </a:r>
            <a:r>
              <a:rPr sz="1000" b="1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	ゆ</a:t>
            </a:r>
            <a:r>
              <a:rPr sz="1000" b="1" spc="-50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び</a:t>
            </a:r>
            <a:r>
              <a:rPr sz="1000" b="1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	</a:t>
            </a:r>
            <a:r>
              <a:rPr sz="1000" b="1" spc="-50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さ</a:t>
            </a:r>
            <a:endParaRPr sz="1000">
              <a:latin typeface="UD デジタル 教科書体 NP-B"/>
              <a:cs typeface="UD デジタル 教科書体 NP-B"/>
            </a:endParaRPr>
          </a:p>
          <a:p>
            <a:pPr marL="12700">
              <a:lnSpc>
                <a:spcPts val="2240"/>
              </a:lnSpc>
            </a:pPr>
            <a:r>
              <a:rPr sz="2000" b="1" spc="-190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●それは誰ですか？ イラストを指で差してください。</a:t>
            </a:r>
            <a:endParaRPr sz="2000">
              <a:latin typeface="UD デジタル 教科書体 NP-B"/>
              <a:cs typeface="UD デジタル 教科書体 NP-B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12698" y="7337196"/>
            <a:ext cx="1752600" cy="424815"/>
          </a:xfrm>
          <a:prstGeom prst="rect">
            <a:avLst/>
          </a:prstGeom>
          <a:ln w="25400">
            <a:solidFill>
              <a:srgbClr val="F7941D"/>
            </a:solidFill>
          </a:ln>
        </p:spPr>
        <p:txBody>
          <a:bodyPr vert="horz" wrap="square" lIns="0" tIns="62230" rIns="0" bIns="0" rtlCol="0">
            <a:spAutoFit/>
          </a:bodyPr>
          <a:lstStyle/>
          <a:p>
            <a:pPr marL="484505">
              <a:lnSpc>
                <a:spcPct val="100000"/>
              </a:lnSpc>
              <a:spcBef>
                <a:spcPts val="490"/>
              </a:spcBef>
            </a:pPr>
            <a:r>
              <a:rPr sz="1900" b="1" spc="-50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〇 はい</a:t>
            </a:r>
            <a:endParaRPr sz="1900">
              <a:latin typeface="UD デジタル 教科書体 NP-B"/>
              <a:cs typeface="UD デジタル 教科書体 NP-B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12698" y="9235300"/>
            <a:ext cx="1752600" cy="424815"/>
          </a:xfrm>
          <a:prstGeom prst="rect">
            <a:avLst/>
          </a:prstGeom>
          <a:ln w="25400">
            <a:solidFill>
              <a:srgbClr val="F7941D"/>
            </a:solidFill>
          </a:ln>
        </p:spPr>
        <p:txBody>
          <a:bodyPr vert="horz" wrap="square" lIns="0" tIns="62230" rIns="0" bIns="0" rtlCol="0">
            <a:spAutoFit/>
          </a:bodyPr>
          <a:lstStyle/>
          <a:p>
            <a:pPr marL="484505">
              <a:lnSpc>
                <a:spcPct val="100000"/>
              </a:lnSpc>
              <a:spcBef>
                <a:spcPts val="490"/>
              </a:spcBef>
            </a:pPr>
            <a:r>
              <a:rPr sz="1900" b="1" spc="-50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〇 はい</a:t>
            </a:r>
            <a:endParaRPr sz="1900">
              <a:latin typeface="UD デジタル 教科書体 NP-B"/>
              <a:cs typeface="UD デジタル 教科書体 NP-B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065741" y="7337196"/>
            <a:ext cx="1752600" cy="424815"/>
          </a:xfrm>
          <a:prstGeom prst="rect">
            <a:avLst/>
          </a:prstGeom>
          <a:ln w="25400">
            <a:solidFill>
              <a:srgbClr val="F7941D"/>
            </a:solidFill>
          </a:ln>
        </p:spPr>
        <p:txBody>
          <a:bodyPr vert="horz" wrap="square" lIns="0" tIns="62230" rIns="0" bIns="0" rtlCol="0">
            <a:spAutoFit/>
          </a:bodyPr>
          <a:lstStyle/>
          <a:p>
            <a:pPr marL="379095">
              <a:lnSpc>
                <a:spcPct val="100000"/>
              </a:lnSpc>
              <a:spcBef>
                <a:spcPts val="490"/>
              </a:spcBef>
            </a:pPr>
            <a:r>
              <a:rPr sz="1900" b="1" spc="-90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× いいえ</a:t>
            </a:r>
            <a:endParaRPr sz="1900">
              <a:latin typeface="UD デジタル 教科書体 NP-B"/>
              <a:cs typeface="UD デジタル 教科書体 NP-B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065741" y="9235300"/>
            <a:ext cx="1752600" cy="424815"/>
          </a:xfrm>
          <a:prstGeom prst="rect">
            <a:avLst/>
          </a:prstGeom>
          <a:ln w="25400">
            <a:solidFill>
              <a:srgbClr val="F7941D"/>
            </a:solidFill>
          </a:ln>
        </p:spPr>
        <p:txBody>
          <a:bodyPr vert="horz" wrap="square" lIns="0" tIns="62230" rIns="0" bIns="0" rtlCol="0">
            <a:spAutoFit/>
          </a:bodyPr>
          <a:lstStyle/>
          <a:p>
            <a:pPr marL="379095">
              <a:lnSpc>
                <a:spcPct val="100000"/>
              </a:lnSpc>
              <a:spcBef>
                <a:spcPts val="490"/>
              </a:spcBef>
            </a:pPr>
            <a:r>
              <a:rPr sz="1900" b="1" spc="-90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× いいえ</a:t>
            </a:r>
            <a:endParaRPr sz="1900">
              <a:latin typeface="UD デジタル 教科書体 NP-B"/>
              <a:cs typeface="UD デジタル 教科書体 NP-B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218772" y="7337196"/>
            <a:ext cx="1752600" cy="424815"/>
          </a:xfrm>
          <a:prstGeom prst="rect">
            <a:avLst/>
          </a:prstGeom>
          <a:ln w="25400">
            <a:solidFill>
              <a:srgbClr val="F7941D"/>
            </a:solidFill>
          </a:ln>
        </p:spPr>
        <p:txBody>
          <a:bodyPr vert="horz" wrap="square" lIns="0" tIns="62230" rIns="0" bIns="0" rtlCol="0">
            <a:spAutoFit/>
          </a:bodyPr>
          <a:lstStyle/>
          <a:p>
            <a:pPr marL="151130">
              <a:lnSpc>
                <a:spcPct val="100000"/>
              </a:lnSpc>
              <a:spcBef>
                <a:spcPts val="490"/>
              </a:spcBef>
            </a:pPr>
            <a:r>
              <a:rPr sz="1900" b="1" spc="-100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？ わからない</a:t>
            </a:r>
            <a:endParaRPr sz="1900">
              <a:latin typeface="UD デジタル 教科書体 NP-B"/>
              <a:cs typeface="UD デジタル 教科書体 NP-B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218772" y="9235300"/>
            <a:ext cx="1752600" cy="424815"/>
          </a:xfrm>
          <a:prstGeom prst="rect">
            <a:avLst/>
          </a:prstGeom>
          <a:ln w="25400">
            <a:solidFill>
              <a:srgbClr val="F7941D"/>
            </a:solidFill>
          </a:ln>
        </p:spPr>
        <p:txBody>
          <a:bodyPr vert="horz" wrap="square" lIns="0" tIns="62230" rIns="0" bIns="0" rtlCol="0">
            <a:spAutoFit/>
          </a:bodyPr>
          <a:lstStyle/>
          <a:p>
            <a:pPr marL="151130">
              <a:lnSpc>
                <a:spcPct val="100000"/>
              </a:lnSpc>
              <a:spcBef>
                <a:spcPts val="490"/>
              </a:spcBef>
            </a:pPr>
            <a:r>
              <a:rPr sz="1900" b="1" spc="-100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？ わからない</a:t>
            </a:r>
            <a:endParaRPr sz="1900">
              <a:latin typeface="UD デジタル 教科書体 NP-B"/>
              <a:cs typeface="UD デジタル 教科書体 NP-B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905116" y="1667412"/>
            <a:ext cx="1061085" cy="1183640"/>
          </a:xfrm>
          <a:prstGeom prst="rect">
            <a:avLst/>
          </a:prstGeom>
          <a:ln w="22098">
            <a:solidFill>
              <a:srgbClr val="F7941D"/>
            </a:solidFill>
          </a:ln>
        </p:spPr>
        <p:txBody>
          <a:bodyPr vert="horz" wrap="square" lIns="0" tIns="45719" rIns="0" bIns="0" rtlCol="0">
            <a:spAutoFit/>
          </a:bodyPr>
          <a:lstStyle/>
          <a:p>
            <a:pPr marL="85090">
              <a:lnSpc>
                <a:spcPts val="720"/>
              </a:lnSpc>
              <a:spcBef>
                <a:spcPts val="359"/>
              </a:spcBef>
            </a:pPr>
            <a:r>
              <a:rPr sz="700" b="1" spc="-90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しょうがいしゃてちょう</a:t>
            </a:r>
            <a:endParaRPr sz="700">
              <a:latin typeface="UD デジタル 教科書体 NP-B"/>
              <a:cs typeface="UD デジタル 教科書体 NP-B"/>
            </a:endParaRPr>
          </a:p>
          <a:p>
            <a:pPr marL="85090">
              <a:lnSpc>
                <a:spcPts val="1620"/>
              </a:lnSpc>
            </a:pPr>
            <a:r>
              <a:rPr sz="1450" b="1" spc="-70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障害者手帳</a:t>
            </a:r>
            <a:endParaRPr sz="1450">
              <a:latin typeface="UD デジタル 教科書体 NP-B"/>
              <a:cs typeface="UD デジタル 教科書体 NP-B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912265" y="1667412"/>
            <a:ext cx="1061085" cy="1183640"/>
          </a:xfrm>
          <a:prstGeom prst="rect">
            <a:avLst/>
          </a:prstGeom>
          <a:ln w="22098">
            <a:solidFill>
              <a:srgbClr val="F7941D"/>
            </a:solidFill>
          </a:ln>
        </p:spPr>
        <p:txBody>
          <a:bodyPr vert="horz" wrap="square" lIns="0" tIns="45719" rIns="0" bIns="0" rtlCol="0">
            <a:spAutoFit/>
          </a:bodyPr>
          <a:lstStyle/>
          <a:p>
            <a:pPr marL="59055">
              <a:lnSpc>
                <a:spcPts val="720"/>
              </a:lnSpc>
              <a:spcBef>
                <a:spcPts val="359"/>
              </a:spcBef>
              <a:tabLst>
                <a:tab pos="539115" algn="l"/>
              </a:tabLst>
            </a:pPr>
            <a:r>
              <a:rPr sz="700" b="1" spc="-210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びょうい</a:t>
            </a:r>
            <a:r>
              <a:rPr sz="700" b="1" spc="-50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ん</a:t>
            </a:r>
            <a:r>
              <a:rPr sz="700" b="1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	</a:t>
            </a:r>
            <a:r>
              <a:rPr sz="700" b="1" spc="-70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しんさつけ</a:t>
            </a:r>
            <a:r>
              <a:rPr sz="700" b="1" spc="-50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ん</a:t>
            </a:r>
            <a:endParaRPr sz="700">
              <a:latin typeface="UD デジタル 教科書体 NP-B"/>
              <a:cs typeface="UD デジタル 教科書体 NP-B"/>
            </a:endParaRPr>
          </a:p>
          <a:p>
            <a:pPr marL="59055">
              <a:lnSpc>
                <a:spcPts val="1620"/>
              </a:lnSpc>
            </a:pPr>
            <a:r>
              <a:rPr sz="1450" b="1" spc="-185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病院の診察券</a:t>
            </a:r>
            <a:endParaRPr sz="1450">
              <a:latin typeface="UD デジタル 教科書体 NP-B"/>
              <a:cs typeface="UD デジタル 教科書体 NP-B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162617" y="1667412"/>
            <a:ext cx="1061085" cy="1183640"/>
          </a:xfrm>
          <a:prstGeom prst="rect">
            <a:avLst/>
          </a:prstGeom>
          <a:ln w="22098">
            <a:solidFill>
              <a:srgbClr val="F7941D"/>
            </a:solidFill>
          </a:ln>
        </p:spPr>
        <p:txBody>
          <a:bodyPr vert="horz" wrap="square" lIns="0" tIns="45719" rIns="0" bIns="0" rtlCol="0">
            <a:spAutoFit/>
          </a:bodyPr>
          <a:lstStyle/>
          <a:p>
            <a:pPr marL="298450">
              <a:lnSpc>
                <a:spcPts val="720"/>
              </a:lnSpc>
              <a:spcBef>
                <a:spcPts val="359"/>
              </a:spcBef>
            </a:pPr>
            <a:r>
              <a:rPr sz="700" b="1" spc="10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ほ けんしょう</a:t>
            </a:r>
            <a:endParaRPr sz="700">
              <a:latin typeface="UD デジタル 教科書体 NP-B"/>
              <a:cs typeface="UD デジタル 教科書体 NP-B"/>
            </a:endParaRPr>
          </a:p>
          <a:p>
            <a:pPr marL="254635">
              <a:lnSpc>
                <a:spcPts val="1620"/>
              </a:lnSpc>
            </a:pPr>
            <a:r>
              <a:rPr sz="1450" b="1" spc="-60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保険証</a:t>
            </a:r>
            <a:endParaRPr sz="1450">
              <a:latin typeface="UD デジタル 教科書体 NP-B"/>
              <a:cs typeface="UD デジタル 教科書体 NP-B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905116" y="2975979"/>
            <a:ext cx="1061085" cy="1183640"/>
          </a:xfrm>
          <a:prstGeom prst="rect">
            <a:avLst/>
          </a:prstGeom>
          <a:ln w="22098">
            <a:solidFill>
              <a:srgbClr val="F7941D"/>
            </a:solidFill>
          </a:ln>
        </p:spPr>
        <p:txBody>
          <a:bodyPr vert="horz" wrap="square" lIns="0" tIns="50800" rIns="0" bIns="0" rtlCol="0">
            <a:spAutoFit/>
          </a:bodyPr>
          <a:lstStyle/>
          <a:p>
            <a:pPr marL="87630">
              <a:lnSpc>
                <a:spcPts val="720"/>
              </a:lnSpc>
              <a:spcBef>
                <a:spcPts val="400"/>
              </a:spcBef>
            </a:pPr>
            <a:r>
              <a:rPr sz="700" b="1" spc="-85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うんてんめんきょしょう</a:t>
            </a:r>
            <a:endParaRPr sz="700">
              <a:latin typeface="UD デジタル 教科書体 NP-B"/>
              <a:cs typeface="UD デジタル 教科書体 NP-B"/>
            </a:endParaRPr>
          </a:p>
          <a:p>
            <a:pPr marL="87630">
              <a:lnSpc>
                <a:spcPts val="1620"/>
              </a:lnSpc>
            </a:pPr>
            <a:r>
              <a:rPr sz="1450" b="1" spc="-80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運転免許証</a:t>
            </a:r>
            <a:endParaRPr sz="1450">
              <a:latin typeface="UD デジタル 教科書体 NP-B"/>
              <a:cs typeface="UD デジタル 教科書体 NP-B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438977" y="1667413"/>
            <a:ext cx="1061085" cy="1183005"/>
          </a:xfrm>
          <a:prstGeom prst="rect">
            <a:avLst/>
          </a:prstGeom>
          <a:ln w="22098">
            <a:solidFill>
              <a:srgbClr val="F7941D"/>
            </a:solidFill>
          </a:ln>
        </p:spPr>
        <p:txBody>
          <a:bodyPr vert="horz" wrap="square" lIns="0" tIns="45719" rIns="0" bIns="0" rtlCol="0">
            <a:spAutoFit/>
          </a:bodyPr>
          <a:lstStyle/>
          <a:p>
            <a:pPr marL="353695">
              <a:lnSpc>
                <a:spcPts val="720"/>
              </a:lnSpc>
              <a:spcBef>
                <a:spcPts val="359"/>
              </a:spcBef>
            </a:pPr>
            <a:r>
              <a:rPr sz="700" b="1" spc="-114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くすりてちょう</a:t>
            </a:r>
            <a:endParaRPr sz="700">
              <a:latin typeface="UD デジタル 教科書体 NP-B"/>
              <a:cs typeface="UD デジタル 教科書体 NP-B"/>
            </a:endParaRPr>
          </a:p>
          <a:p>
            <a:pPr marL="175260">
              <a:lnSpc>
                <a:spcPts val="1620"/>
              </a:lnSpc>
            </a:pPr>
            <a:r>
              <a:rPr sz="1450" b="1" spc="-55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お薬手帳</a:t>
            </a:r>
            <a:endParaRPr sz="1450">
              <a:latin typeface="UD デジタル 教科書体 NP-B"/>
              <a:cs typeface="UD デジタル 教科書体 NP-B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174683" y="2975979"/>
            <a:ext cx="1061085" cy="1183640"/>
          </a:xfrm>
          <a:prstGeom prst="rect">
            <a:avLst/>
          </a:prstGeom>
          <a:ln w="22098">
            <a:solidFill>
              <a:srgbClr val="F7941D"/>
            </a:solidFill>
          </a:ln>
        </p:spPr>
        <p:txBody>
          <a:bodyPr vert="horz" wrap="square" lIns="0" tIns="52069" rIns="0" bIns="0" rtlCol="0">
            <a:spAutoFit/>
          </a:bodyPr>
          <a:lstStyle/>
          <a:p>
            <a:pPr marL="43815">
              <a:lnSpc>
                <a:spcPts val="720"/>
              </a:lnSpc>
              <a:spcBef>
                <a:spcPts val="409"/>
              </a:spcBef>
            </a:pPr>
            <a:r>
              <a:rPr sz="700" b="1" spc="120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まいなんばーかーど</a:t>
            </a:r>
            <a:endParaRPr sz="700">
              <a:latin typeface="UD デジタル 教科書体 NP-B"/>
              <a:cs typeface="UD デジタル 教科書体 NP-B"/>
            </a:endParaRPr>
          </a:p>
          <a:p>
            <a:pPr marL="35560">
              <a:lnSpc>
                <a:spcPts val="1620"/>
              </a:lnSpc>
            </a:pPr>
            <a:r>
              <a:rPr sz="1450" b="1" spc="-625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マイナンバーカード</a:t>
            </a:r>
            <a:endParaRPr sz="1450">
              <a:latin typeface="UD デジタル 教科書体 NP-B"/>
              <a:cs typeface="UD デジタル 教科書体 NP-B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676437" y="1667413"/>
            <a:ext cx="1061085" cy="1183005"/>
          </a:xfrm>
          <a:prstGeom prst="rect">
            <a:avLst/>
          </a:prstGeom>
          <a:ln w="22098">
            <a:solidFill>
              <a:srgbClr val="F7941D"/>
            </a:solidFill>
          </a:ln>
        </p:spPr>
        <p:txBody>
          <a:bodyPr vert="horz" wrap="square" lIns="0" tIns="45719" rIns="0" bIns="0" rtlCol="0">
            <a:spAutoFit/>
          </a:bodyPr>
          <a:lstStyle/>
          <a:p>
            <a:pPr marL="48260">
              <a:lnSpc>
                <a:spcPts val="720"/>
              </a:lnSpc>
              <a:spcBef>
                <a:spcPts val="359"/>
              </a:spcBef>
            </a:pPr>
            <a:r>
              <a:rPr sz="700" b="1" spc="-170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しょうがいしゃいりょうしょう</a:t>
            </a:r>
            <a:endParaRPr sz="700">
              <a:latin typeface="UD デジタル 教科書体 NP-B"/>
              <a:cs typeface="UD デジタル 教科書体 NP-B"/>
            </a:endParaRPr>
          </a:p>
          <a:p>
            <a:pPr marL="48260">
              <a:lnSpc>
                <a:spcPts val="1620"/>
              </a:lnSpc>
            </a:pPr>
            <a:r>
              <a:rPr sz="1450" b="1" spc="-200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障害者医療証</a:t>
            </a:r>
            <a:endParaRPr sz="1450">
              <a:latin typeface="UD デジタル 教科書体 NP-B"/>
              <a:cs typeface="UD デジタル 教科書体 NP-B"/>
            </a:endParaRPr>
          </a:p>
        </p:txBody>
      </p:sp>
      <p:grpSp>
        <p:nvGrpSpPr>
          <p:cNvPr id="24" name="object 24"/>
          <p:cNvGrpSpPr/>
          <p:nvPr/>
        </p:nvGrpSpPr>
        <p:grpSpPr>
          <a:xfrm>
            <a:off x="863993" y="1998925"/>
            <a:ext cx="6122035" cy="4437380"/>
            <a:chOff x="863993" y="1998925"/>
            <a:chExt cx="6122035" cy="4437380"/>
          </a:xfrm>
        </p:grpSpPr>
        <p:pic>
          <p:nvPicPr>
            <p:cNvPr id="25" name="object 2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259850" y="2072814"/>
              <a:ext cx="857975" cy="625803"/>
            </a:xfrm>
            <a:prstGeom prst="rect">
              <a:avLst/>
            </a:prstGeom>
          </p:spPr>
        </p:pic>
        <p:pic>
          <p:nvPicPr>
            <p:cNvPr id="26" name="object 2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004557" y="2061678"/>
              <a:ext cx="857975" cy="625803"/>
            </a:xfrm>
            <a:prstGeom prst="rect">
              <a:avLst/>
            </a:prstGeom>
          </p:spPr>
        </p:pic>
        <p:pic>
          <p:nvPicPr>
            <p:cNvPr id="27" name="object 2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635553" y="1998925"/>
              <a:ext cx="685212" cy="794224"/>
            </a:xfrm>
            <a:prstGeom prst="rect">
              <a:avLst/>
            </a:prstGeom>
          </p:spPr>
        </p:pic>
        <p:pic>
          <p:nvPicPr>
            <p:cNvPr id="28" name="object 2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022381" y="3370255"/>
              <a:ext cx="857975" cy="625804"/>
            </a:xfrm>
            <a:prstGeom prst="rect">
              <a:avLst/>
            </a:prstGeom>
          </p:spPr>
        </p:pic>
        <p:pic>
          <p:nvPicPr>
            <p:cNvPr id="29" name="object 2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011249" y="2072818"/>
              <a:ext cx="850904" cy="634053"/>
            </a:xfrm>
            <a:prstGeom prst="rect">
              <a:avLst/>
            </a:prstGeom>
          </p:spPr>
        </p:pic>
        <p:pic>
          <p:nvPicPr>
            <p:cNvPr id="30" name="object 30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940709" y="2027059"/>
              <a:ext cx="575750" cy="772655"/>
            </a:xfrm>
            <a:prstGeom prst="rect">
              <a:avLst/>
            </a:prstGeom>
          </p:spPr>
        </p:pic>
        <p:pic>
          <p:nvPicPr>
            <p:cNvPr id="31" name="object 31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250325" y="3374212"/>
              <a:ext cx="909408" cy="617435"/>
            </a:xfrm>
            <a:prstGeom prst="rect">
              <a:avLst/>
            </a:prstGeom>
          </p:spPr>
        </p:pic>
        <p:sp>
          <p:nvSpPr>
            <p:cNvPr id="32" name="object 32"/>
            <p:cNvSpPr/>
            <p:nvPr/>
          </p:nvSpPr>
          <p:spPr>
            <a:xfrm>
              <a:off x="2250327" y="3374215"/>
              <a:ext cx="909955" cy="617855"/>
            </a:xfrm>
            <a:custGeom>
              <a:avLst/>
              <a:gdLst/>
              <a:ahLst/>
              <a:cxnLst/>
              <a:rect l="l" t="t" r="r" b="b"/>
              <a:pathLst>
                <a:path w="909955" h="617854">
                  <a:moveTo>
                    <a:pt x="859003" y="617428"/>
                  </a:moveTo>
                  <a:lnTo>
                    <a:pt x="50394" y="617428"/>
                  </a:lnTo>
                  <a:lnTo>
                    <a:pt x="30778" y="613399"/>
                  </a:lnTo>
                  <a:lnTo>
                    <a:pt x="14760" y="602411"/>
                  </a:lnTo>
                  <a:lnTo>
                    <a:pt x="3960" y="586115"/>
                  </a:lnTo>
                  <a:lnTo>
                    <a:pt x="0" y="566159"/>
                  </a:lnTo>
                  <a:lnTo>
                    <a:pt x="0" y="51269"/>
                  </a:lnTo>
                  <a:lnTo>
                    <a:pt x="3960" y="31312"/>
                  </a:lnTo>
                  <a:lnTo>
                    <a:pt x="14760" y="15016"/>
                  </a:lnTo>
                  <a:lnTo>
                    <a:pt x="30778" y="4029"/>
                  </a:lnTo>
                  <a:lnTo>
                    <a:pt x="50394" y="0"/>
                  </a:lnTo>
                  <a:lnTo>
                    <a:pt x="859003" y="0"/>
                  </a:lnTo>
                  <a:lnTo>
                    <a:pt x="878619" y="4029"/>
                  </a:lnTo>
                  <a:lnTo>
                    <a:pt x="894637" y="15016"/>
                  </a:lnTo>
                  <a:lnTo>
                    <a:pt x="905437" y="31312"/>
                  </a:lnTo>
                  <a:lnTo>
                    <a:pt x="909398" y="51269"/>
                  </a:lnTo>
                  <a:lnTo>
                    <a:pt x="909398" y="566159"/>
                  </a:lnTo>
                  <a:lnTo>
                    <a:pt x="905437" y="586115"/>
                  </a:lnTo>
                  <a:lnTo>
                    <a:pt x="894637" y="602411"/>
                  </a:lnTo>
                  <a:lnTo>
                    <a:pt x="878619" y="613399"/>
                  </a:lnTo>
                  <a:lnTo>
                    <a:pt x="859003" y="617428"/>
                  </a:lnTo>
                  <a:close/>
                </a:path>
              </a:pathLst>
            </a:custGeom>
            <a:ln w="6957">
              <a:solidFill>
                <a:srgbClr val="58595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2374176" y="3513721"/>
              <a:ext cx="728345" cy="414020"/>
            </a:xfrm>
            <a:custGeom>
              <a:avLst/>
              <a:gdLst/>
              <a:ahLst/>
              <a:cxnLst/>
              <a:rect l="l" t="t" r="r" b="b"/>
              <a:pathLst>
                <a:path w="728344" h="414020">
                  <a:moveTo>
                    <a:pt x="42494" y="59956"/>
                  </a:moveTo>
                  <a:lnTo>
                    <a:pt x="0" y="59956"/>
                  </a:lnTo>
                  <a:lnTo>
                    <a:pt x="0" y="103162"/>
                  </a:lnTo>
                  <a:lnTo>
                    <a:pt x="42494" y="103162"/>
                  </a:lnTo>
                  <a:lnTo>
                    <a:pt x="42494" y="59956"/>
                  </a:lnTo>
                  <a:close/>
                </a:path>
                <a:path w="728344" h="414020">
                  <a:moveTo>
                    <a:pt x="47752" y="0"/>
                  </a:moveTo>
                  <a:lnTo>
                    <a:pt x="5257" y="0"/>
                  </a:lnTo>
                  <a:lnTo>
                    <a:pt x="5257" y="43205"/>
                  </a:lnTo>
                  <a:lnTo>
                    <a:pt x="47752" y="43205"/>
                  </a:lnTo>
                  <a:lnTo>
                    <a:pt x="47752" y="0"/>
                  </a:lnTo>
                  <a:close/>
                </a:path>
                <a:path w="728344" h="414020">
                  <a:moveTo>
                    <a:pt x="94856" y="59956"/>
                  </a:moveTo>
                  <a:lnTo>
                    <a:pt x="52362" y="59956"/>
                  </a:lnTo>
                  <a:lnTo>
                    <a:pt x="52362" y="103162"/>
                  </a:lnTo>
                  <a:lnTo>
                    <a:pt x="94856" y="103162"/>
                  </a:lnTo>
                  <a:lnTo>
                    <a:pt x="94856" y="59956"/>
                  </a:lnTo>
                  <a:close/>
                </a:path>
                <a:path w="728344" h="414020">
                  <a:moveTo>
                    <a:pt x="96989" y="0"/>
                  </a:moveTo>
                  <a:lnTo>
                    <a:pt x="54495" y="0"/>
                  </a:lnTo>
                  <a:lnTo>
                    <a:pt x="54495" y="43205"/>
                  </a:lnTo>
                  <a:lnTo>
                    <a:pt x="96989" y="43205"/>
                  </a:lnTo>
                  <a:lnTo>
                    <a:pt x="96989" y="0"/>
                  </a:lnTo>
                  <a:close/>
                </a:path>
                <a:path w="728344" h="414020">
                  <a:moveTo>
                    <a:pt x="147218" y="59956"/>
                  </a:moveTo>
                  <a:lnTo>
                    <a:pt x="104724" y="59956"/>
                  </a:lnTo>
                  <a:lnTo>
                    <a:pt x="104724" y="103162"/>
                  </a:lnTo>
                  <a:lnTo>
                    <a:pt x="147218" y="103162"/>
                  </a:lnTo>
                  <a:lnTo>
                    <a:pt x="147218" y="59956"/>
                  </a:lnTo>
                  <a:close/>
                </a:path>
                <a:path w="728344" h="414020">
                  <a:moveTo>
                    <a:pt x="175221" y="0"/>
                  </a:moveTo>
                  <a:lnTo>
                    <a:pt x="132727" y="0"/>
                  </a:lnTo>
                  <a:lnTo>
                    <a:pt x="132727" y="43205"/>
                  </a:lnTo>
                  <a:lnTo>
                    <a:pt x="175221" y="43205"/>
                  </a:lnTo>
                  <a:lnTo>
                    <a:pt x="175221" y="0"/>
                  </a:lnTo>
                  <a:close/>
                </a:path>
                <a:path w="728344" h="414020">
                  <a:moveTo>
                    <a:pt x="199567" y="59956"/>
                  </a:moveTo>
                  <a:lnTo>
                    <a:pt x="157073" y="59956"/>
                  </a:lnTo>
                  <a:lnTo>
                    <a:pt x="157073" y="103162"/>
                  </a:lnTo>
                  <a:lnTo>
                    <a:pt x="199567" y="103162"/>
                  </a:lnTo>
                  <a:lnTo>
                    <a:pt x="199567" y="59956"/>
                  </a:lnTo>
                  <a:close/>
                </a:path>
                <a:path w="728344" h="414020">
                  <a:moveTo>
                    <a:pt x="224459" y="0"/>
                  </a:moveTo>
                  <a:lnTo>
                    <a:pt x="181965" y="0"/>
                  </a:lnTo>
                  <a:lnTo>
                    <a:pt x="181965" y="43205"/>
                  </a:lnTo>
                  <a:lnTo>
                    <a:pt x="224459" y="43205"/>
                  </a:lnTo>
                  <a:lnTo>
                    <a:pt x="224459" y="0"/>
                  </a:lnTo>
                  <a:close/>
                </a:path>
                <a:path w="728344" h="414020">
                  <a:moveTo>
                    <a:pt x="251929" y="59956"/>
                  </a:moveTo>
                  <a:lnTo>
                    <a:pt x="209435" y="59956"/>
                  </a:lnTo>
                  <a:lnTo>
                    <a:pt x="209435" y="103162"/>
                  </a:lnTo>
                  <a:lnTo>
                    <a:pt x="251929" y="103162"/>
                  </a:lnTo>
                  <a:lnTo>
                    <a:pt x="251929" y="59956"/>
                  </a:lnTo>
                  <a:close/>
                </a:path>
                <a:path w="728344" h="414020">
                  <a:moveTo>
                    <a:pt x="304292" y="59956"/>
                  </a:moveTo>
                  <a:lnTo>
                    <a:pt x="261797" y="59956"/>
                  </a:lnTo>
                  <a:lnTo>
                    <a:pt x="261797" y="103162"/>
                  </a:lnTo>
                  <a:lnTo>
                    <a:pt x="304292" y="103162"/>
                  </a:lnTo>
                  <a:lnTo>
                    <a:pt x="304292" y="59956"/>
                  </a:lnTo>
                  <a:close/>
                </a:path>
                <a:path w="728344" h="414020">
                  <a:moveTo>
                    <a:pt x="356654" y="59956"/>
                  </a:moveTo>
                  <a:lnTo>
                    <a:pt x="314159" y="59956"/>
                  </a:lnTo>
                  <a:lnTo>
                    <a:pt x="314159" y="103162"/>
                  </a:lnTo>
                  <a:lnTo>
                    <a:pt x="356654" y="103162"/>
                  </a:lnTo>
                  <a:lnTo>
                    <a:pt x="356654" y="59956"/>
                  </a:lnTo>
                  <a:close/>
                </a:path>
                <a:path w="728344" h="414020">
                  <a:moveTo>
                    <a:pt x="409016" y="59956"/>
                  </a:moveTo>
                  <a:lnTo>
                    <a:pt x="366522" y="59956"/>
                  </a:lnTo>
                  <a:lnTo>
                    <a:pt x="366522" y="103162"/>
                  </a:lnTo>
                  <a:lnTo>
                    <a:pt x="409016" y="103162"/>
                  </a:lnTo>
                  <a:lnTo>
                    <a:pt x="409016" y="59956"/>
                  </a:lnTo>
                  <a:close/>
                </a:path>
                <a:path w="728344" h="414020">
                  <a:moveTo>
                    <a:pt x="414020" y="127533"/>
                  </a:moveTo>
                  <a:lnTo>
                    <a:pt x="376148" y="127533"/>
                  </a:lnTo>
                  <a:lnTo>
                    <a:pt x="376148" y="166039"/>
                  </a:lnTo>
                  <a:lnTo>
                    <a:pt x="414020" y="166039"/>
                  </a:lnTo>
                  <a:lnTo>
                    <a:pt x="414020" y="127533"/>
                  </a:lnTo>
                  <a:close/>
                </a:path>
                <a:path w="728344" h="414020">
                  <a:moveTo>
                    <a:pt x="460692" y="127533"/>
                  </a:moveTo>
                  <a:lnTo>
                    <a:pt x="422821" y="127533"/>
                  </a:lnTo>
                  <a:lnTo>
                    <a:pt x="422821" y="166039"/>
                  </a:lnTo>
                  <a:lnTo>
                    <a:pt x="460692" y="166039"/>
                  </a:lnTo>
                  <a:lnTo>
                    <a:pt x="460692" y="127533"/>
                  </a:lnTo>
                  <a:close/>
                </a:path>
                <a:path w="728344" h="414020">
                  <a:moveTo>
                    <a:pt x="461365" y="59956"/>
                  </a:moveTo>
                  <a:lnTo>
                    <a:pt x="418871" y="59956"/>
                  </a:lnTo>
                  <a:lnTo>
                    <a:pt x="418871" y="103162"/>
                  </a:lnTo>
                  <a:lnTo>
                    <a:pt x="461365" y="103162"/>
                  </a:lnTo>
                  <a:lnTo>
                    <a:pt x="461365" y="59956"/>
                  </a:lnTo>
                  <a:close/>
                </a:path>
                <a:path w="728344" h="414020">
                  <a:moveTo>
                    <a:pt x="507352" y="127533"/>
                  </a:moveTo>
                  <a:lnTo>
                    <a:pt x="469480" y="127533"/>
                  </a:lnTo>
                  <a:lnTo>
                    <a:pt x="469480" y="166039"/>
                  </a:lnTo>
                  <a:lnTo>
                    <a:pt x="507352" y="166039"/>
                  </a:lnTo>
                  <a:lnTo>
                    <a:pt x="507352" y="127533"/>
                  </a:lnTo>
                  <a:close/>
                </a:path>
                <a:path w="728344" h="414020">
                  <a:moveTo>
                    <a:pt x="513727" y="59956"/>
                  </a:moveTo>
                  <a:lnTo>
                    <a:pt x="471233" y="59956"/>
                  </a:lnTo>
                  <a:lnTo>
                    <a:pt x="471233" y="103162"/>
                  </a:lnTo>
                  <a:lnTo>
                    <a:pt x="513727" y="103162"/>
                  </a:lnTo>
                  <a:lnTo>
                    <a:pt x="513727" y="59956"/>
                  </a:lnTo>
                  <a:close/>
                </a:path>
                <a:path w="728344" h="414020">
                  <a:moveTo>
                    <a:pt x="520674" y="186067"/>
                  </a:moveTo>
                  <a:lnTo>
                    <a:pt x="497230" y="186067"/>
                  </a:lnTo>
                  <a:lnTo>
                    <a:pt x="497230" y="209905"/>
                  </a:lnTo>
                  <a:lnTo>
                    <a:pt x="520674" y="209905"/>
                  </a:lnTo>
                  <a:lnTo>
                    <a:pt x="520674" y="186067"/>
                  </a:lnTo>
                  <a:close/>
                </a:path>
                <a:path w="728344" h="414020">
                  <a:moveTo>
                    <a:pt x="549567" y="186067"/>
                  </a:moveTo>
                  <a:lnTo>
                    <a:pt x="526122" y="186067"/>
                  </a:lnTo>
                  <a:lnTo>
                    <a:pt x="526122" y="209905"/>
                  </a:lnTo>
                  <a:lnTo>
                    <a:pt x="549567" y="209905"/>
                  </a:lnTo>
                  <a:lnTo>
                    <a:pt x="549567" y="186067"/>
                  </a:lnTo>
                  <a:close/>
                </a:path>
                <a:path w="728344" h="414020">
                  <a:moveTo>
                    <a:pt x="554024" y="127533"/>
                  </a:moveTo>
                  <a:lnTo>
                    <a:pt x="516153" y="127533"/>
                  </a:lnTo>
                  <a:lnTo>
                    <a:pt x="516153" y="166039"/>
                  </a:lnTo>
                  <a:lnTo>
                    <a:pt x="554024" y="166039"/>
                  </a:lnTo>
                  <a:lnTo>
                    <a:pt x="554024" y="127533"/>
                  </a:lnTo>
                  <a:close/>
                </a:path>
                <a:path w="728344" h="414020">
                  <a:moveTo>
                    <a:pt x="566077" y="59956"/>
                  </a:moveTo>
                  <a:lnTo>
                    <a:pt x="523582" y="59956"/>
                  </a:lnTo>
                  <a:lnTo>
                    <a:pt x="523582" y="103162"/>
                  </a:lnTo>
                  <a:lnTo>
                    <a:pt x="566077" y="103162"/>
                  </a:lnTo>
                  <a:lnTo>
                    <a:pt x="566077" y="59956"/>
                  </a:lnTo>
                  <a:close/>
                </a:path>
                <a:path w="728344" h="414020">
                  <a:moveTo>
                    <a:pt x="578459" y="186067"/>
                  </a:moveTo>
                  <a:lnTo>
                    <a:pt x="555015" y="186067"/>
                  </a:lnTo>
                  <a:lnTo>
                    <a:pt x="555015" y="209905"/>
                  </a:lnTo>
                  <a:lnTo>
                    <a:pt x="578459" y="209905"/>
                  </a:lnTo>
                  <a:lnTo>
                    <a:pt x="578459" y="186067"/>
                  </a:lnTo>
                  <a:close/>
                </a:path>
                <a:path w="728344" h="414020">
                  <a:moveTo>
                    <a:pt x="600684" y="127533"/>
                  </a:moveTo>
                  <a:lnTo>
                    <a:pt x="562813" y="127533"/>
                  </a:lnTo>
                  <a:lnTo>
                    <a:pt x="562813" y="166039"/>
                  </a:lnTo>
                  <a:lnTo>
                    <a:pt x="600684" y="166039"/>
                  </a:lnTo>
                  <a:lnTo>
                    <a:pt x="600684" y="127533"/>
                  </a:lnTo>
                  <a:close/>
                </a:path>
                <a:path w="728344" h="414020">
                  <a:moveTo>
                    <a:pt x="607339" y="186067"/>
                  </a:moveTo>
                  <a:lnTo>
                    <a:pt x="583895" y="186067"/>
                  </a:lnTo>
                  <a:lnTo>
                    <a:pt x="583895" y="209905"/>
                  </a:lnTo>
                  <a:lnTo>
                    <a:pt x="607339" y="209905"/>
                  </a:lnTo>
                  <a:lnTo>
                    <a:pt x="607339" y="186067"/>
                  </a:lnTo>
                  <a:close/>
                </a:path>
                <a:path w="728344" h="414020">
                  <a:moveTo>
                    <a:pt x="618439" y="59956"/>
                  </a:moveTo>
                  <a:lnTo>
                    <a:pt x="575945" y="59956"/>
                  </a:lnTo>
                  <a:lnTo>
                    <a:pt x="575945" y="103162"/>
                  </a:lnTo>
                  <a:lnTo>
                    <a:pt x="618439" y="103162"/>
                  </a:lnTo>
                  <a:lnTo>
                    <a:pt x="618439" y="59956"/>
                  </a:lnTo>
                  <a:close/>
                </a:path>
                <a:path w="728344" h="414020">
                  <a:moveTo>
                    <a:pt x="636231" y="186067"/>
                  </a:moveTo>
                  <a:lnTo>
                    <a:pt x="612787" y="186067"/>
                  </a:lnTo>
                  <a:lnTo>
                    <a:pt x="612787" y="209905"/>
                  </a:lnTo>
                  <a:lnTo>
                    <a:pt x="636231" y="209905"/>
                  </a:lnTo>
                  <a:lnTo>
                    <a:pt x="636231" y="186067"/>
                  </a:lnTo>
                  <a:close/>
                </a:path>
                <a:path w="728344" h="414020">
                  <a:moveTo>
                    <a:pt x="647357" y="127533"/>
                  </a:moveTo>
                  <a:lnTo>
                    <a:pt x="609485" y="127533"/>
                  </a:lnTo>
                  <a:lnTo>
                    <a:pt x="609485" y="166039"/>
                  </a:lnTo>
                  <a:lnTo>
                    <a:pt x="647357" y="166039"/>
                  </a:lnTo>
                  <a:lnTo>
                    <a:pt x="647357" y="127533"/>
                  </a:lnTo>
                  <a:close/>
                </a:path>
                <a:path w="728344" h="414020">
                  <a:moveTo>
                    <a:pt x="665124" y="186067"/>
                  </a:moveTo>
                  <a:lnTo>
                    <a:pt x="641680" y="186067"/>
                  </a:lnTo>
                  <a:lnTo>
                    <a:pt x="641680" y="209905"/>
                  </a:lnTo>
                  <a:lnTo>
                    <a:pt x="665124" y="209905"/>
                  </a:lnTo>
                  <a:lnTo>
                    <a:pt x="665124" y="186067"/>
                  </a:lnTo>
                  <a:close/>
                </a:path>
                <a:path w="728344" h="414020">
                  <a:moveTo>
                    <a:pt x="694016" y="186067"/>
                  </a:moveTo>
                  <a:lnTo>
                    <a:pt x="670572" y="186067"/>
                  </a:lnTo>
                  <a:lnTo>
                    <a:pt x="670572" y="209905"/>
                  </a:lnTo>
                  <a:lnTo>
                    <a:pt x="694016" y="209905"/>
                  </a:lnTo>
                  <a:lnTo>
                    <a:pt x="694016" y="186067"/>
                  </a:lnTo>
                  <a:close/>
                </a:path>
                <a:path w="728344" h="414020">
                  <a:moveTo>
                    <a:pt x="694016" y="127533"/>
                  </a:moveTo>
                  <a:lnTo>
                    <a:pt x="656145" y="127533"/>
                  </a:lnTo>
                  <a:lnTo>
                    <a:pt x="656145" y="166039"/>
                  </a:lnTo>
                  <a:lnTo>
                    <a:pt x="694016" y="166039"/>
                  </a:lnTo>
                  <a:lnTo>
                    <a:pt x="694016" y="127533"/>
                  </a:lnTo>
                  <a:close/>
                </a:path>
                <a:path w="728344" h="414020">
                  <a:moveTo>
                    <a:pt x="727824" y="236143"/>
                  </a:moveTo>
                  <a:lnTo>
                    <a:pt x="197650" y="236143"/>
                  </a:lnTo>
                  <a:lnTo>
                    <a:pt x="197650" y="413588"/>
                  </a:lnTo>
                  <a:lnTo>
                    <a:pt x="727824" y="413588"/>
                  </a:lnTo>
                  <a:lnTo>
                    <a:pt x="727824" y="23614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2416479" y="3415715"/>
              <a:ext cx="575945" cy="62865"/>
            </a:xfrm>
            <a:custGeom>
              <a:avLst/>
              <a:gdLst/>
              <a:ahLst/>
              <a:cxnLst/>
              <a:rect l="l" t="t" r="r" b="b"/>
              <a:pathLst>
                <a:path w="575944" h="62864">
                  <a:moveTo>
                    <a:pt x="58115" y="12407"/>
                  </a:moveTo>
                  <a:lnTo>
                    <a:pt x="55194" y="9436"/>
                  </a:lnTo>
                  <a:lnTo>
                    <a:pt x="1092" y="9436"/>
                  </a:lnTo>
                  <a:lnTo>
                    <a:pt x="0" y="11214"/>
                  </a:lnTo>
                  <a:lnTo>
                    <a:pt x="0" y="14782"/>
                  </a:lnTo>
                  <a:lnTo>
                    <a:pt x="1092" y="16560"/>
                  </a:lnTo>
                  <a:lnTo>
                    <a:pt x="3302" y="16560"/>
                  </a:lnTo>
                  <a:lnTo>
                    <a:pt x="49288" y="16433"/>
                  </a:lnTo>
                  <a:lnTo>
                    <a:pt x="49809" y="17018"/>
                  </a:lnTo>
                  <a:lnTo>
                    <a:pt x="49809" y="17818"/>
                  </a:lnTo>
                  <a:lnTo>
                    <a:pt x="48145" y="21310"/>
                  </a:lnTo>
                  <a:lnTo>
                    <a:pt x="43675" y="27152"/>
                  </a:lnTo>
                  <a:lnTo>
                    <a:pt x="37172" y="33947"/>
                  </a:lnTo>
                  <a:lnTo>
                    <a:pt x="29375" y="40246"/>
                  </a:lnTo>
                  <a:lnTo>
                    <a:pt x="24320" y="34772"/>
                  </a:lnTo>
                  <a:lnTo>
                    <a:pt x="18935" y="29552"/>
                  </a:lnTo>
                  <a:lnTo>
                    <a:pt x="14071" y="25336"/>
                  </a:lnTo>
                  <a:lnTo>
                    <a:pt x="13093" y="25006"/>
                  </a:lnTo>
                  <a:lnTo>
                    <a:pt x="10375" y="25006"/>
                  </a:lnTo>
                  <a:lnTo>
                    <a:pt x="8813" y="26581"/>
                  </a:lnTo>
                  <a:lnTo>
                    <a:pt x="8813" y="29286"/>
                  </a:lnTo>
                  <a:lnTo>
                    <a:pt x="9271" y="30276"/>
                  </a:lnTo>
                  <a:lnTo>
                    <a:pt x="16116" y="36690"/>
                  </a:lnTo>
                  <a:lnTo>
                    <a:pt x="22644" y="43649"/>
                  </a:lnTo>
                  <a:lnTo>
                    <a:pt x="28956" y="51231"/>
                  </a:lnTo>
                  <a:lnTo>
                    <a:pt x="35090" y="59969"/>
                  </a:lnTo>
                  <a:lnTo>
                    <a:pt x="36258" y="60566"/>
                  </a:lnTo>
                  <a:lnTo>
                    <a:pt x="39433" y="60566"/>
                  </a:lnTo>
                  <a:lnTo>
                    <a:pt x="41313" y="58712"/>
                  </a:lnTo>
                  <a:lnTo>
                    <a:pt x="41313" y="54952"/>
                  </a:lnTo>
                  <a:lnTo>
                    <a:pt x="40398" y="53174"/>
                  </a:lnTo>
                  <a:lnTo>
                    <a:pt x="34112" y="45580"/>
                  </a:lnTo>
                  <a:lnTo>
                    <a:pt x="42379" y="38785"/>
                  </a:lnTo>
                  <a:lnTo>
                    <a:pt x="50126" y="30746"/>
                  </a:lnTo>
                  <a:lnTo>
                    <a:pt x="55867" y="22809"/>
                  </a:lnTo>
                  <a:lnTo>
                    <a:pt x="58115" y="16294"/>
                  </a:lnTo>
                  <a:lnTo>
                    <a:pt x="58115" y="12407"/>
                  </a:lnTo>
                  <a:close/>
                </a:path>
                <a:path w="575944" h="62864">
                  <a:moveTo>
                    <a:pt x="119189" y="5283"/>
                  </a:moveTo>
                  <a:lnTo>
                    <a:pt x="117246" y="3505"/>
                  </a:lnTo>
                  <a:lnTo>
                    <a:pt x="114325" y="3505"/>
                  </a:lnTo>
                  <a:lnTo>
                    <a:pt x="113423" y="3835"/>
                  </a:lnTo>
                  <a:lnTo>
                    <a:pt x="112636" y="4699"/>
                  </a:lnTo>
                  <a:lnTo>
                    <a:pt x="103860" y="12801"/>
                  </a:lnTo>
                  <a:lnTo>
                    <a:pt x="93383" y="19697"/>
                  </a:lnTo>
                  <a:lnTo>
                    <a:pt x="80899" y="25514"/>
                  </a:lnTo>
                  <a:lnTo>
                    <a:pt x="66141" y="30353"/>
                  </a:lnTo>
                  <a:lnTo>
                    <a:pt x="64579" y="30746"/>
                  </a:lnTo>
                  <a:lnTo>
                    <a:pt x="63804" y="32270"/>
                  </a:lnTo>
                  <a:lnTo>
                    <a:pt x="63804" y="35623"/>
                  </a:lnTo>
                  <a:lnTo>
                    <a:pt x="65036" y="37604"/>
                  </a:lnTo>
                  <a:lnTo>
                    <a:pt x="67170" y="37604"/>
                  </a:lnTo>
                  <a:lnTo>
                    <a:pt x="70561" y="36766"/>
                  </a:lnTo>
                  <a:lnTo>
                    <a:pt x="77101" y="34544"/>
                  </a:lnTo>
                  <a:lnTo>
                    <a:pt x="85293" y="31343"/>
                  </a:lnTo>
                  <a:lnTo>
                    <a:pt x="93637" y="27584"/>
                  </a:lnTo>
                  <a:lnTo>
                    <a:pt x="93637" y="61163"/>
                  </a:lnTo>
                  <a:lnTo>
                    <a:pt x="95846" y="62077"/>
                  </a:lnTo>
                  <a:lnTo>
                    <a:pt x="98831" y="62077"/>
                  </a:lnTo>
                  <a:lnTo>
                    <a:pt x="101028" y="61163"/>
                  </a:lnTo>
                  <a:lnTo>
                    <a:pt x="100965" y="23431"/>
                  </a:lnTo>
                  <a:lnTo>
                    <a:pt x="107264" y="19596"/>
                  </a:lnTo>
                  <a:lnTo>
                    <a:pt x="112776" y="15049"/>
                  </a:lnTo>
                  <a:lnTo>
                    <a:pt x="118872" y="9042"/>
                  </a:lnTo>
                  <a:lnTo>
                    <a:pt x="119189" y="8128"/>
                  </a:lnTo>
                  <a:lnTo>
                    <a:pt x="119189" y="5283"/>
                  </a:lnTo>
                  <a:close/>
                </a:path>
                <a:path w="575944" h="62864">
                  <a:moveTo>
                    <a:pt x="188836" y="22504"/>
                  </a:moveTo>
                  <a:lnTo>
                    <a:pt x="187807" y="20789"/>
                  </a:lnTo>
                  <a:lnTo>
                    <a:pt x="165036" y="20789"/>
                  </a:lnTo>
                  <a:lnTo>
                    <a:pt x="165100" y="4889"/>
                  </a:lnTo>
                  <a:lnTo>
                    <a:pt x="163220" y="3771"/>
                  </a:lnTo>
                  <a:lnTo>
                    <a:pt x="159524" y="3771"/>
                  </a:lnTo>
                  <a:lnTo>
                    <a:pt x="157708" y="4889"/>
                  </a:lnTo>
                  <a:lnTo>
                    <a:pt x="157708" y="7137"/>
                  </a:lnTo>
                  <a:lnTo>
                    <a:pt x="157899" y="20789"/>
                  </a:lnTo>
                  <a:lnTo>
                    <a:pt x="130073" y="20789"/>
                  </a:lnTo>
                  <a:lnTo>
                    <a:pt x="129032" y="22504"/>
                  </a:lnTo>
                  <a:lnTo>
                    <a:pt x="129032" y="25996"/>
                  </a:lnTo>
                  <a:lnTo>
                    <a:pt x="130073" y="27711"/>
                  </a:lnTo>
                  <a:lnTo>
                    <a:pt x="157899" y="27711"/>
                  </a:lnTo>
                  <a:lnTo>
                    <a:pt x="156184" y="38658"/>
                  </a:lnTo>
                  <a:lnTo>
                    <a:pt x="151650" y="46621"/>
                  </a:lnTo>
                  <a:lnTo>
                    <a:pt x="144373" y="52031"/>
                  </a:lnTo>
                  <a:lnTo>
                    <a:pt x="134416" y="55283"/>
                  </a:lnTo>
                  <a:lnTo>
                    <a:pt x="132410" y="55753"/>
                  </a:lnTo>
                  <a:lnTo>
                    <a:pt x="131508" y="57200"/>
                  </a:lnTo>
                  <a:lnTo>
                    <a:pt x="131508" y="60502"/>
                  </a:lnTo>
                  <a:lnTo>
                    <a:pt x="132930" y="62407"/>
                  </a:lnTo>
                  <a:lnTo>
                    <a:pt x="135585" y="62407"/>
                  </a:lnTo>
                  <a:lnTo>
                    <a:pt x="136296" y="62280"/>
                  </a:lnTo>
                  <a:lnTo>
                    <a:pt x="148742" y="57899"/>
                  </a:lnTo>
                  <a:lnTo>
                    <a:pt x="157645" y="50888"/>
                  </a:lnTo>
                  <a:lnTo>
                    <a:pt x="163042" y="40932"/>
                  </a:lnTo>
                  <a:lnTo>
                    <a:pt x="165036" y="27711"/>
                  </a:lnTo>
                  <a:lnTo>
                    <a:pt x="187807" y="27711"/>
                  </a:lnTo>
                  <a:lnTo>
                    <a:pt x="188836" y="25996"/>
                  </a:lnTo>
                  <a:lnTo>
                    <a:pt x="188836" y="22504"/>
                  </a:lnTo>
                  <a:close/>
                </a:path>
                <a:path w="575944" h="62864">
                  <a:moveTo>
                    <a:pt x="221170" y="20726"/>
                  </a:moveTo>
                  <a:lnTo>
                    <a:pt x="202692" y="7785"/>
                  </a:lnTo>
                  <a:lnTo>
                    <a:pt x="199898" y="7785"/>
                  </a:lnTo>
                  <a:lnTo>
                    <a:pt x="198208" y="9575"/>
                  </a:lnTo>
                  <a:lnTo>
                    <a:pt x="198208" y="12407"/>
                  </a:lnTo>
                  <a:lnTo>
                    <a:pt x="198793" y="13462"/>
                  </a:lnTo>
                  <a:lnTo>
                    <a:pt x="200139" y="14249"/>
                  </a:lnTo>
                  <a:lnTo>
                    <a:pt x="205028" y="17030"/>
                  </a:lnTo>
                  <a:lnTo>
                    <a:pt x="211378" y="21513"/>
                  </a:lnTo>
                  <a:lnTo>
                    <a:pt x="214884" y="24942"/>
                  </a:lnTo>
                  <a:lnTo>
                    <a:pt x="215595" y="25666"/>
                  </a:lnTo>
                  <a:lnTo>
                    <a:pt x="216369" y="25933"/>
                  </a:lnTo>
                  <a:lnTo>
                    <a:pt x="219227" y="25933"/>
                  </a:lnTo>
                  <a:lnTo>
                    <a:pt x="221170" y="23952"/>
                  </a:lnTo>
                  <a:lnTo>
                    <a:pt x="221170" y="20726"/>
                  </a:lnTo>
                  <a:close/>
                </a:path>
                <a:path w="575944" h="62864">
                  <a:moveTo>
                    <a:pt x="253276" y="14655"/>
                  </a:moveTo>
                  <a:lnTo>
                    <a:pt x="251333" y="13462"/>
                  </a:lnTo>
                  <a:lnTo>
                    <a:pt x="247904" y="13462"/>
                  </a:lnTo>
                  <a:lnTo>
                    <a:pt x="246405" y="14249"/>
                  </a:lnTo>
                  <a:lnTo>
                    <a:pt x="245948" y="15900"/>
                  </a:lnTo>
                  <a:lnTo>
                    <a:pt x="240614" y="30035"/>
                  </a:lnTo>
                  <a:lnTo>
                    <a:pt x="232346" y="41516"/>
                  </a:lnTo>
                  <a:lnTo>
                    <a:pt x="220129" y="49796"/>
                  </a:lnTo>
                  <a:lnTo>
                    <a:pt x="202882" y="54356"/>
                  </a:lnTo>
                  <a:lnTo>
                    <a:pt x="200748" y="54622"/>
                  </a:lnTo>
                  <a:lnTo>
                    <a:pt x="199707" y="56349"/>
                  </a:lnTo>
                  <a:lnTo>
                    <a:pt x="199707" y="59842"/>
                  </a:lnTo>
                  <a:lnTo>
                    <a:pt x="201002" y="61683"/>
                  </a:lnTo>
                  <a:lnTo>
                    <a:pt x="203657" y="61683"/>
                  </a:lnTo>
                  <a:lnTo>
                    <a:pt x="203860" y="61620"/>
                  </a:lnTo>
                  <a:lnTo>
                    <a:pt x="204050" y="61620"/>
                  </a:lnTo>
                  <a:lnTo>
                    <a:pt x="223215" y="56591"/>
                  </a:lnTo>
                  <a:lnTo>
                    <a:pt x="237413" y="46888"/>
                  </a:lnTo>
                  <a:lnTo>
                    <a:pt x="247192" y="33629"/>
                  </a:lnTo>
                  <a:lnTo>
                    <a:pt x="253149" y="17945"/>
                  </a:lnTo>
                  <a:lnTo>
                    <a:pt x="253276" y="14655"/>
                  </a:lnTo>
                  <a:close/>
                </a:path>
                <a:path w="575944" h="62864">
                  <a:moveTo>
                    <a:pt x="282651" y="9829"/>
                  </a:moveTo>
                  <a:lnTo>
                    <a:pt x="280708" y="8712"/>
                  </a:lnTo>
                  <a:lnTo>
                    <a:pt x="277139" y="8712"/>
                  </a:lnTo>
                  <a:lnTo>
                    <a:pt x="275513" y="9563"/>
                  </a:lnTo>
                  <a:lnTo>
                    <a:pt x="275323" y="11417"/>
                  </a:lnTo>
                  <a:lnTo>
                    <a:pt x="273291" y="23342"/>
                  </a:lnTo>
                  <a:lnTo>
                    <a:pt x="269659" y="34861"/>
                  </a:lnTo>
                  <a:lnTo>
                    <a:pt x="264718" y="45262"/>
                  </a:lnTo>
                  <a:lnTo>
                    <a:pt x="258787" y="53835"/>
                  </a:lnTo>
                  <a:lnTo>
                    <a:pt x="258203" y="54559"/>
                  </a:lnTo>
                  <a:lnTo>
                    <a:pt x="257937" y="55283"/>
                  </a:lnTo>
                  <a:lnTo>
                    <a:pt x="258000" y="58115"/>
                  </a:lnTo>
                  <a:lnTo>
                    <a:pt x="259880" y="59905"/>
                  </a:lnTo>
                  <a:lnTo>
                    <a:pt x="263194" y="59905"/>
                  </a:lnTo>
                  <a:lnTo>
                    <a:pt x="281686" y="18897"/>
                  </a:lnTo>
                  <a:lnTo>
                    <a:pt x="282651" y="12014"/>
                  </a:lnTo>
                  <a:lnTo>
                    <a:pt x="282651" y="9829"/>
                  </a:lnTo>
                  <a:close/>
                </a:path>
                <a:path w="575944" h="62864">
                  <a:moveTo>
                    <a:pt x="311708" y="15963"/>
                  </a:moveTo>
                  <a:lnTo>
                    <a:pt x="311645" y="12014"/>
                  </a:lnTo>
                  <a:lnTo>
                    <a:pt x="304863" y="3302"/>
                  </a:lnTo>
                  <a:lnTo>
                    <a:pt x="304317" y="2641"/>
                  </a:lnTo>
                  <a:lnTo>
                    <a:pt x="303542" y="2311"/>
                  </a:lnTo>
                  <a:lnTo>
                    <a:pt x="301396" y="2311"/>
                  </a:lnTo>
                  <a:lnTo>
                    <a:pt x="300101" y="3429"/>
                  </a:lnTo>
                  <a:lnTo>
                    <a:pt x="300101" y="5283"/>
                  </a:lnTo>
                  <a:lnTo>
                    <a:pt x="300291" y="5803"/>
                  </a:lnTo>
                  <a:lnTo>
                    <a:pt x="302628" y="8648"/>
                  </a:lnTo>
                  <a:lnTo>
                    <a:pt x="305155" y="12801"/>
                  </a:lnTo>
                  <a:lnTo>
                    <a:pt x="306679" y="15963"/>
                  </a:lnTo>
                  <a:lnTo>
                    <a:pt x="307111" y="16764"/>
                  </a:lnTo>
                  <a:lnTo>
                    <a:pt x="307886" y="17157"/>
                  </a:lnTo>
                  <a:lnTo>
                    <a:pt x="310095" y="17157"/>
                  </a:lnTo>
                  <a:lnTo>
                    <a:pt x="311708" y="15963"/>
                  </a:lnTo>
                  <a:close/>
                </a:path>
                <a:path w="575944" h="62864">
                  <a:moveTo>
                    <a:pt x="319100" y="55816"/>
                  </a:moveTo>
                  <a:lnTo>
                    <a:pt x="300939" y="10096"/>
                  </a:lnTo>
                  <a:lnTo>
                    <a:pt x="299059" y="8318"/>
                  </a:lnTo>
                  <a:lnTo>
                    <a:pt x="296011" y="8318"/>
                  </a:lnTo>
                  <a:lnTo>
                    <a:pt x="294297" y="9639"/>
                  </a:lnTo>
                  <a:lnTo>
                    <a:pt x="294246" y="12801"/>
                  </a:lnTo>
                  <a:lnTo>
                    <a:pt x="294347" y="13004"/>
                  </a:lnTo>
                  <a:lnTo>
                    <a:pt x="294652" y="13462"/>
                  </a:lnTo>
                  <a:lnTo>
                    <a:pt x="299250" y="22313"/>
                  </a:lnTo>
                  <a:lnTo>
                    <a:pt x="303657" y="32639"/>
                  </a:lnTo>
                  <a:lnTo>
                    <a:pt x="307695" y="44157"/>
                  </a:lnTo>
                  <a:lnTo>
                    <a:pt x="311124" y="56603"/>
                  </a:lnTo>
                  <a:lnTo>
                    <a:pt x="311645" y="58851"/>
                  </a:lnTo>
                  <a:lnTo>
                    <a:pt x="313270" y="59766"/>
                  </a:lnTo>
                  <a:lnTo>
                    <a:pt x="316966" y="59766"/>
                  </a:lnTo>
                  <a:lnTo>
                    <a:pt x="319100" y="58191"/>
                  </a:lnTo>
                  <a:lnTo>
                    <a:pt x="319100" y="55816"/>
                  </a:lnTo>
                  <a:close/>
                </a:path>
                <a:path w="575944" h="62864">
                  <a:moveTo>
                    <a:pt x="319951" y="13004"/>
                  </a:moveTo>
                  <a:lnTo>
                    <a:pt x="319862" y="10096"/>
                  </a:lnTo>
                  <a:lnTo>
                    <a:pt x="319760" y="9372"/>
                  </a:lnTo>
                  <a:lnTo>
                    <a:pt x="313004" y="330"/>
                  </a:lnTo>
                  <a:lnTo>
                    <a:pt x="312166" y="0"/>
                  </a:lnTo>
                  <a:lnTo>
                    <a:pt x="310019" y="0"/>
                  </a:lnTo>
                  <a:lnTo>
                    <a:pt x="308724" y="1054"/>
                  </a:lnTo>
                  <a:lnTo>
                    <a:pt x="308724" y="2844"/>
                  </a:lnTo>
                  <a:lnTo>
                    <a:pt x="308927" y="3302"/>
                  </a:lnTo>
                  <a:lnTo>
                    <a:pt x="309308" y="3835"/>
                  </a:lnTo>
                  <a:lnTo>
                    <a:pt x="311188" y="6210"/>
                  </a:lnTo>
                  <a:lnTo>
                    <a:pt x="313397" y="9639"/>
                  </a:lnTo>
                  <a:lnTo>
                    <a:pt x="315404" y="13728"/>
                  </a:lnTo>
                  <a:lnTo>
                    <a:pt x="316191" y="14122"/>
                  </a:lnTo>
                  <a:lnTo>
                    <a:pt x="318452" y="14122"/>
                  </a:lnTo>
                  <a:lnTo>
                    <a:pt x="319951" y="13004"/>
                  </a:lnTo>
                  <a:close/>
                </a:path>
                <a:path w="575944" h="62864">
                  <a:moveTo>
                    <a:pt x="379603" y="30683"/>
                  </a:moveTo>
                  <a:lnTo>
                    <a:pt x="378434" y="28905"/>
                  </a:lnTo>
                  <a:lnTo>
                    <a:pt x="328358" y="28905"/>
                  </a:lnTo>
                  <a:lnTo>
                    <a:pt x="327126" y="30683"/>
                  </a:lnTo>
                  <a:lnTo>
                    <a:pt x="327126" y="34315"/>
                  </a:lnTo>
                  <a:lnTo>
                    <a:pt x="328358" y="36156"/>
                  </a:lnTo>
                  <a:lnTo>
                    <a:pt x="330695" y="36156"/>
                  </a:lnTo>
                  <a:lnTo>
                    <a:pt x="378434" y="36156"/>
                  </a:lnTo>
                  <a:lnTo>
                    <a:pt x="379603" y="34315"/>
                  </a:lnTo>
                  <a:lnTo>
                    <a:pt x="379603" y="30683"/>
                  </a:lnTo>
                  <a:close/>
                </a:path>
                <a:path w="575944" h="62864">
                  <a:moveTo>
                    <a:pt x="444703" y="16764"/>
                  </a:moveTo>
                  <a:lnTo>
                    <a:pt x="441007" y="13931"/>
                  </a:lnTo>
                  <a:lnTo>
                    <a:pt x="418757" y="13931"/>
                  </a:lnTo>
                  <a:lnTo>
                    <a:pt x="418884" y="11557"/>
                  </a:lnTo>
                  <a:lnTo>
                    <a:pt x="418884" y="4292"/>
                  </a:lnTo>
                  <a:lnTo>
                    <a:pt x="417068" y="3175"/>
                  </a:lnTo>
                  <a:lnTo>
                    <a:pt x="413499" y="3175"/>
                  </a:lnTo>
                  <a:lnTo>
                    <a:pt x="411683" y="4292"/>
                  </a:lnTo>
                  <a:lnTo>
                    <a:pt x="411683" y="13931"/>
                  </a:lnTo>
                  <a:lnTo>
                    <a:pt x="393395" y="13931"/>
                  </a:lnTo>
                  <a:lnTo>
                    <a:pt x="392290" y="15646"/>
                  </a:lnTo>
                  <a:lnTo>
                    <a:pt x="392290" y="18935"/>
                  </a:lnTo>
                  <a:lnTo>
                    <a:pt x="393331" y="20523"/>
                  </a:lnTo>
                  <a:lnTo>
                    <a:pt x="411099" y="20523"/>
                  </a:lnTo>
                  <a:lnTo>
                    <a:pt x="409232" y="30607"/>
                  </a:lnTo>
                  <a:lnTo>
                    <a:pt x="405676" y="39509"/>
                  </a:lnTo>
                  <a:lnTo>
                    <a:pt x="400011" y="47421"/>
                  </a:lnTo>
                  <a:lnTo>
                    <a:pt x="391833" y="54495"/>
                  </a:lnTo>
                  <a:lnTo>
                    <a:pt x="390664" y="55359"/>
                  </a:lnTo>
                  <a:lnTo>
                    <a:pt x="390144" y="56476"/>
                  </a:lnTo>
                  <a:lnTo>
                    <a:pt x="390144" y="59512"/>
                  </a:lnTo>
                  <a:lnTo>
                    <a:pt x="391833" y="61480"/>
                  </a:lnTo>
                  <a:lnTo>
                    <a:pt x="394627" y="61480"/>
                  </a:lnTo>
                  <a:lnTo>
                    <a:pt x="395401" y="61226"/>
                  </a:lnTo>
                  <a:lnTo>
                    <a:pt x="418236" y="20523"/>
                  </a:lnTo>
                  <a:lnTo>
                    <a:pt x="436664" y="20523"/>
                  </a:lnTo>
                  <a:lnTo>
                    <a:pt x="437692" y="21844"/>
                  </a:lnTo>
                  <a:lnTo>
                    <a:pt x="437235" y="38569"/>
                  </a:lnTo>
                  <a:lnTo>
                    <a:pt x="435940" y="48361"/>
                  </a:lnTo>
                  <a:lnTo>
                    <a:pt x="433070" y="53479"/>
                  </a:lnTo>
                  <a:lnTo>
                    <a:pt x="427901" y="54952"/>
                  </a:lnTo>
                  <a:lnTo>
                    <a:pt x="425310" y="54952"/>
                  </a:lnTo>
                  <a:lnTo>
                    <a:pt x="419201" y="53238"/>
                  </a:lnTo>
                  <a:lnTo>
                    <a:pt x="416217" y="53174"/>
                  </a:lnTo>
                  <a:lnTo>
                    <a:pt x="414667" y="55092"/>
                  </a:lnTo>
                  <a:lnTo>
                    <a:pt x="414667" y="58521"/>
                  </a:lnTo>
                  <a:lnTo>
                    <a:pt x="415645" y="60032"/>
                  </a:lnTo>
                  <a:lnTo>
                    <a:pt x="421030" y="61417"/>
                  </a:lnTo>
                  <a:lnTo>
                    <a:pt x="424459" y="62077"/>
                  </a:lnTo>
                  <a:lnTo>
                    <a:pt x="434771" y="62077"/>
                  </a:lnTo>
                  <a:lnTo>
                    <a:pt x="444677" y="25234"/>
                  </a:lnTo>
                  <a:lnTo>
                    <a:pt x="444703" y="16764"/>
                  </a:lnTo>
                  <a:close/>
                </a:path>
                <a:path w="575944" h="62864">
                  <a:moveTo>
                    <a:pt x="509282" y="30683"/>
                  </a:moveTo>
                  <a:lnTo>
                    <a:pt x="508114" y="28905"/>
                  </a:lnTo>
                  <a:lnTo>
                    <a:pt x="458038" y="28905"/>
                  </a:lnTo>
                  <a:lnTo>
                    <a:pt x="456806" y="30683"/>
                  </a:lnTo>
                  <a:lnTo>
                    <a:pt x="456806" y="34315"/>
                  </a:lnTo>
                  <a:lnTo>
                    <a:pt x="458038" y="36156"/>
                  </a:lnTo>
                  <a:lnTo>
                    <a:pt x="460375" y="36156"/>
                  </a:lnTo>
                  <a:lnTo>
                    <a:pt x="508114" y="36156"/>
                  </a:lnTo>
                  <a:lnTo>
                    <a:pt x="509282" y="34315"/>
                  </a:lnTo>
                  <a:lnTo>
                    <a:pt x="509282" y="30683"/>
                  </a:lnTo>
                  <a:close/>
                </a:path>
                <a:path w="575944" h="62864">
                  <a:moveTo>
                    <a:pt x="564959" y="20383"/>
                  </a:moveTo>
                  <a:lnTo>
                    <a:pt x="564896" y="16764"/>
                  </a:lnTo>
                  <a:lnTo>
                    <a:pt x="562190" y="13398"/>
                  </a:lnTo>
                  <a:lnTo>
                    <a:pt x="556221" y="6604"/>
                  </a:lnTo>
                  <a:lnTo>
                    <a:pt x="555447" y="6273"/>
                  </a:lnTo>
                  <a:lnTo>
                    <a:pt x="553300" y="6273"/>
                  </a:lnTo>
                  <a:lnTo>
                    <a:pt x="552005" y="7454"/>
                  </a:lnTo>
                  <a:lnTo>
                    <a:pt x="552005" y="9309"/>
                  </a:lnTo>
                  <a:lnTo>
                    <a:pt x="552132" y="9829"/>
                  </a:lnTo>
                  <a:lnTo>
                    <a:pt x="552589" y="10299"/>
                  </a:lnTo>
                  <a:lnTo>
                    <a:pt x="554672" y="12674"/>
                  </a:lnTo>
                  <a:lnTo>
                    <a:pt x="557911" y="16764"/>
                  </a:lnTo>
                  <a:lnTo>
                    <a:pt x="560311" y="21043"/>
                  </a:lnTo>
                  <a:lnTo>
                    <a:pt x="561213" y="21450"/>
                  </a:lnTo>
                  <a:lnTo>
                    <a:pt x="563549" y="21450"/>
                  </a:lnTo>
                  <a:lnTo>
                    <a:pt x="564959" y="20383"/>
                  </a:lnTo>
                  <a:close/>
                </a:path>
                <a:path w="575944" h="62864">
                  <a:moveTo>
                    <a:pt x="573087" y="12534"/>
                  </a:moveTo>
                  <a:lnTo>
                    <a:pt x="571538" y="10756"/>
                  </a:lnTo>
                  <a:lnTo>
                    <a:pt x="565505" y="3695"/>
                  </a:lnTo>
                  <a:lnTo>
                    <a:pt x="564845" y="2971"/>
                  </a:lnTo>
                  <a:lnTo>
                    <a:pt x="564070" y="2641"/>
                  </a:lnTo>
                  <a:lnTo>
                    <a:pt x="561860" y="2641"/>
                  </a:lnTo>
                  <a:lnTo>
                    <a:pt x="560578" y="3695"/>
                  </a:lnTo>
                  <a:lnTo>
                    <a:pt x="560501" y="5613"/>
                  </a:lnTo>
                  <a:lnTo>
                    <a:pt x="560705" y="6070"/>
                  </a:lnTo>
                  <a:lnTo>
                    <a:pt x="560819" y="6273"/>
                  </a:lnTo>
                  <a:lnTo>
                    <a:pt x="561289" y="6794"/>
                  </a:lnTo>
                  <a:lnTo>
                    <a:pt x="563486" y="9105"/>
                  </a:lnTo>
                  <a:lnTo>
                    <a:pt x="566153" y="12534"/>
                  </a:lnTo>
                  <a:lnTo>
                    <a:pt x="568413" y="16497"/>
                  </a:lnTo>
                  <a:lnTo>
                    <a:pt x="569201" y="16891"/>
                  </a:lnTo>
                  <a:lnTo>
                    <a:pt x="571538" y="16891"/>
                  </a:lnTo>
                  <a:lnTo>
                    <a:pt x="573087" y="15709"/>
                  </a:lnTo>
                  <a:lnTo>
                    <a:pt x="573087" y="12534"/>
                  </a:lnTo>
                  <a:close/>
                </a:path>
                <a:path w="575944" h="62864">
                  <a:moveTo>
                    <a:pt x="575487" y="35356"/>
                  </a:moveTo>
                  <a:lnTo>
                    <a:pt x="574840" y="34036"/>
                  </a:lnTo>
                  <a:lnTo>
                    <a:pt x="573278" y="33248"/>
                  </a:lnTo>
                  <a:lnTo>
                    <a:pt x="564362" y="29387"/>
                  </a:lnTo>
                  <a:lnTo>
                    <a:pt x="559790" y="27774"/>
                  </a:lnTo>
                  <a:lnTo>
                    <a:pt x="554151" y="25781"/>
                  </a:lnTo>
                  <a:lnTo>
                    <a:pt x="544093" y="22694"/>
                  </a:lnTo>
                  <a:lnTo>
                    <a:pt x="535660" y="20383"/>
                  </a:lnTo>
                  <a:lnTo>
                    <a:pt x="535660" y="3898"/>
                  </a:lnTo>
                  <a:lnTo>
                    <a:pt x="533844" y="2781"/>
                  </a:lnTo>
                  <a:lnTo>
                    <a:pt x="530148" y="2781"/>
                  </a:lnTo>
                  <a:lnTo>
                    <a:pt x="528269" y="3898"/>
                  </a:lnTo>
                  <a:lnTo>
                    <a:pt x="528370" y="61683"/>
                  </a:lnTo>
                  <a:lnTo>
                    <a:pt x="530148" y="62801"/>
                  </a:lnTo>
                  <a:lnTo>
                    <a:pt x="533844" y="62801"/>
                  </a:lnTo>
                  <a:lnTo>
                    <a:pt x="535660" y="61683"/>
                  </a:lnTo>
                  <a:lnTo>
                    <a:pt x="535660" y="27774"/>
                  </a:lnTo>
                  <a:lnTo>
                    <a:pt x="543318" y="29946"/>
                  </a:lnTo>
                  <a:lnTo>
                    <a:pt x="552627" y="32981"/>
                  </a:lnTo>
                  <a:lnTo>
                    <a:pt x="562051" y="36525"/>
                  </a:lnTo>
                  <a:lnTo>
                    <a:pt x="570039" y="40246"/>
                  </a:lnTo>
                  <a:lnTo>
                    <a:pt x="570687" y="40640"/>
                  </a:lnTo>
                  <a:lnTo>
                    <a:pt x="571334" y="40779"/>
                  </a:lnTo>
                  <a:lnTo>
                    <a:pt x="573925" y="40779"/>
                  </a:lnTo>
                  <a:lnTo>
                    <a:pt x="575487" y="38722"/>
                  </a:lnTo>
                  <a:lnTo>
                    <a:pt x="575487" y="3535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2308097" y="3665207"/>
              <a:ext cx="226060" cy="271780"/>
            </a:xfrm>
            <a:custGeom>
              <a:avLst/>
              <a:gdLst/>
              <a:ahLst/>
              <a:cxnLst/>
              <a:rect l="l" t="t" r="r" b="b"/>
              <a:pathLst>
                <a:path w="226060" h="271779">
                  <a:moveTo>
                    <a:pt x="225932" y="0"/>
                  </a:moveTo>
                  <a:lnTo>
                    <a:pt x="0" y="0"/>
                  </a:lnTo>
                  <a:lnTo>
                    <a:pt x="0" y="271399"/>
                  </a:lnTo>
                  <a:lnTo>
                    <a:pt x="225932" y="271399"/>
                  </a:lnTo>
                  <a:lnTo>
                    <a:pt x="22593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6" name="object 36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2352243" y="3719398"/>
              <a:ext cx="137655" cy="217208"/>
            </a:xfrm>
            <a:prstGeom prst="rect">
              <a:avLst/>
            </a:prstGeom>
          </p:spPr>
        </p:pic>
        <p:pic>
          <p:nvPicPr>
            <p:cNvPr id="37" name="object 37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3107232" y="5449048"/>
              <a:ext cx="556640" cy="986956"/>
            </a:xfrm>
            <a:prstGeom prst="rect">
              <a:avLst/>
            </a:prstGeom>
          </p:spPr>
        </p:pic>
        <p:pic>
          <p:nvPicPr>
            <p:cNvPr id="38" name="object 38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5765438" y="5255387"/>
              <a:ext cx="604303" cy="1180616"/>
            </a:xfrm>
            <a:prstGeom prst="rect">
              <a:avLst/>
            </a:prstGeom>
          </p:spPr>
        </p:pic>
        <p:pic>
          <p:nvPicPr>
            <p:cNvPr id="39" name="object 39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3757747" y="5191308"/>
              <a:ext cx="1919127" cy="1244696"/>
            </a:xfrm>
            <a:prstGeom prst="rect">
              <a:avLst/>
            </a:prstGeom>
          </p:spPr>
        </p:pic>
        <p:pic>
          <p:nvPicPr>
            <p:cNvPr id="40" name="object 40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1629422" y="5091309"/>
              <a:ext cx="702119" cy="1344695"/>
            </a:xfrm>
            <a:prstGeom prst="rect">
              <a:avLst/>
            </a:prstGeom>
          </p:spPr>
        </p:pic>
        <p:pic>
          <p:nvPicPr>
            <p:cNvPr id="41" name="object 41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863993" y="4987808"/>
              <a:ext cx="702119" cy="1448196"/>
            </a:xfrm>
            <a:prstGeom prst="rect">
              <a:avLst/>
            </a:prstGeom>
          </p:spPr>
        </p:pic>
        <p:pic>
          <p:nvPicPr>
            <p:cNvPr id="42" name="object 42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2436241" y="5173162"/>
              <a:ext cx="556641" cy="1262841"/>
            </a:xfrm>
            <a:prstGeom prst="rect">
              <a:avLst/>
            </a:prstGeom>
          </p:spPr>
        </p:pic>
        <p:sp>
          <p:nvSpPr>
            <p:cNvPr id="43" name="object 43"/>
            <p:cNvSpPr/>
            <p:nvPr/>
          </p:nvSpPr>
          <p:spPr>
            <a:xfrm>
              <a:off x="6480543" y="5218379"/>
              <a:ext cx="505459" cy="953769"/>
            </a:xfrm>
            <a:custGeom>
              <a:avLst/>
              <a:gdLst/>
              <a:ahLst/>
              <a:cxnLst/>
              <a:rect l="l" t="t" r="r" b="b"/>
              <a:pathLst>
                <a:path w="505459" h="953770">
                  <a:moveTo>
                    <a:pt x="505053" y="595985"/>
                  </a:moveTo>
                  <a:lnTo>
                    <a:pt x="497497" y="558825"/>
                  </a:lnTo>
                  <a:lnTo>
                    <a:pt x="476923" y="528383"/>
                  </a:lnTo>
                  <a:lnTo>
                    <a:pt x="446493" y="507822"/>
                  </a:lnTo>
                  <a:lnTo>
                    <a:pt x="409333" y="500265"/>
                  </a:lnTo>
                  <a:lnTo>
                    <a:pt x="367880" y="500265"/>
                  </a:lnTo>
                  <a:lnTo>
                    <a:pt x="374129" y="496989"/>
                  </a:lnTo>
                  <a:lnTo>
                    <a:pt x="407758" y="470674"/>
                  </a:lnTo>
                  <a:lnTo>
                    <a:pt x="436791" y="438531"/>
                  </a:lnTo>
                  <a:lnTo>
                    <a:pt x="460565" y="401307"/>
                  </a:lnTo>
                  <a:lnTo>
                    <a:pt x="478383" y="359752"/>
                  </a:lnTo>
                  <a:lnTo>
                    <a:pt x="489572" y="314629"/>
                  </a:lnTo>
                  <a:lnTo>
                    <a:pt x="493458" y="266700"/>
                  </a:lnTo>
                  <a:lnTo>
                    <a:pt x="489572" y="218757"/>
                  </a:lnTo>
                  <a:lnTo>
                    <a:pt x="478383" y="173634"/>
                  </a:lnTo>
                  <a:lnTo>
                    <a:pt x="460565" y="132092"/>
                  </a:lnTo>
                  <a:lnTo>
                    <a:pt x="436791" y="94869"/>
                  </a:lnTo>
                  <a:lnTo>
                    <a:pt x="407758" y="62725"/>
                  </a:lnTo>
                  <a:lnTo>
                    <a:pt x="374129" y="36410"/>
                  </a:lnTo>
                  <a:lnTo>
                    <a:pt x="336588" y="16687"/>
                  </a:lnTo>
                  <a:lnTo>
                    <a:pt x="295833" y="4292"/>
                  </a:lnTo>
                  <a:lnTo>
                    <a:pt x="252526" y="0"/>
                  </a:lnTo>
                  <a:lnTo>
                    <a:pt x="209219" y="4292"/>
                  </a:lnTo>
                  <a:lnTo>
                    <a:pt x="168452" y="16687"/>
                  </a:lnTo>
                  <a:lnTo>
                    <a:pt x="130924" y="36410"/>
                  </a:lnTo>
                  <a:lnTo>
                    <a:pt x="97294" y="62725"/>
                  </a:lnTo>
                  <a:lnTo>
                    <a:pt x="68262" y="94869"/>
                  </a:lnTo>
                  <a:lnTo>
                    <a:pt x="44488" y="132092"/>
                  </a:lnTo>
                  <a:lnTo>
                    <a:pt x="26670" y="173634"/>
                  </a:lnTo>
                  <a:lnTo>
                    <a:pt x="15481" y="218757"/>
                  </a:lnTo>
                  <a:lnTo>
                    <a:pt x="11607" y="266700"/>
                  </a:lnTo>
                  <a:lnTo>
                    <a:pt x="15481" y="314629"/>
                  </a:lnTo>
                  <a:lnTo>
                    <a:pt x="26670" y="359752"/>
                  </a:lnTo>
                  <a:lnTo>
                    <a:pt x="44488" y="401307"/>
                  </a:lnTo>
                  <a:lnTo>
                    <a:pt x="68262" y="438531"/>
                  </a:lnTo>
                  <a:lnTo>
                    <a:pt x="97294" y="470674"/>
                  </a:lnTo>
                  <a:lnTo>
                    <a:pt x="130924" y="496989"/>
                  </a:lnTo>
                  <a:lnTo>
                    <a:pt x="137147" y="500265"/>
                  </a:lnTo>
                  <a:lnTo>
                    <a:pt x="95719" y="500265"/>
                  </a:lnTo>
                  <a:lnTo>
                    <a:pt x="58547" y="507822"/>
                  </a:lnTo>
                  <a:lnTo>
                    <a:pt x="28117" y="528383"/>
                  </a:lnTo>
                  <a:lnTo>
                    <a:pt x="7543" y="558825"/>
                  </a:lnTo>
                  <a:lnTo>
                    <a:pt x="0" y="595985"/>
                  </a:lnTo>
                  <a:lnTo>
                    <a:pt x="0" y="857923"/>
                  </a:lnTo>
                  <a:lnTo>
                    <a:pt x="7543" y="895096"/>
                  </a:lnTo>
                  <a:lnTo>
                    <a:pt x="28117" y="925525"/>
                  </a:lnTo>
                  <a:lnTo>
                    <a:pt x="58547" y="946086"/>
                  </a:lnTo>
                  <a:lnTo>
                    <a:pt x="95719" y="953643"/>
                  </a:lnTo>
                  <a:lnTo>
                    <a:pt x="409333" y="953643"/>
                  </a:lnTo>
                  <a:lnTo>
                    <a:pt x="446493" y="946086"/>
                  </a:lnTo>
                  <a:lnTo>
                    <a:pt x="476923" y="925525"/>
                  </a:lnTo>
                  <a:lnTo>
                    <a:pt x="497497" y="895096"/>
                  </a:lnTo>
                  <a:lnTo>
                    <a:pt x="505053" y="857923"/>
                  </a:lnTo>
                  <a:lnTo>
                    <a:pt x="505053" y="595985"/>
                  </a:lnTo>
                  <a:close/>
                </a:path>
              </a:pathLst>
            </a:custGeom>
            <a:solidFill>
              <a:srgbClr val="A9AB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4" name="object 44"/>
          <p:cNvSpPr txBox="1"/>
          <p:nvPr/>
        </p:nvSpPr>
        <p:spPr>
          <a:xfrm>
            <a:off x="992007" y="5898708"/>
            <a:ext cx="504825" cy="489584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20"/>
              </a:spcBef>
            </a:pPr>
            <a:r>
              <a:rPr sz="1725" b="1" spc="-75" baseline="-7246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父 </a:t>
            </a:r>
            <a:r>
              <a:rPr sz="800" b="1" spc="-80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ちち</a:t>
            </a:r>
            <a:endParaRPr sz="800">
              <a:latin typeface="UD デジタル 教科書体 NP-B"/>
              <a:cs typeface="UD デジタル 教科書体 NP-B"/>
            </a:endParaRPr>
          </a:p>
          <a:p>
            <a:pPr marL="38735">
              <a:lnSpc>
                <a:spcPct val="100000"/>
              </a:lnSpc>
              <a:spcBef>
                <a:spcPts val="865"/>
              </a:spcBef>
            </a:pPr>
            <a:r>
              <a:rPr sz="1725" b="1" spc="-120" baseline="-7246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夫 </a:t>
            </a:r>
            <a:r>
              <a:rPr sz="800" b="1" spc="-120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おっと</a:t>
            </a:r>
            <a:endParaRPr sz="800">
              <a:latin typeface="UD デジタル 教科書体 NP-B"/>
              <a:cs typeface="UD デジタル 教科書体 NP-B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1745330" y="5898708"/>
            <a:ext cx="466725" cy="489584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20"/>
              </a:spcBef>
            </a:pPr>
            <a:r>
              <a:rPr sz="1725" b="1" spc="7" baseline="-7246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母 </a:t>
            </a:r>
            <a:r>
              <a:rPr sz="800" b="1" spc="-45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はは</a:t>
            </a:r>
            <a:endParaRPr sz="800">
              <a:latin typeface="UD デジタル 教科書体 NP-B"/>
              <a:cs typeface="UD デジタル 教科書体 NP-B"/>
            </a:endParaRPr>
          </a:p>
          <a:p>
            <a:pPr marL="40005">
              <a:lnSpc>
                <a:spcPct val="100000"/>
              </a:lnSpc>
              <a:spcBef>
                <a:spcPts val="865"/>
              </a:spcBef>
            </a:pPr>
            <a:r>
              <a:rPr sz="1725" b="1" spc="7" baseline="-7246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妻 </a:t>
            </a:r>
            <a:r>
              <a:rPr sz="800" b="1" spc="-65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つま</a:t>
            </a:r>
            <a:endParaRPr sz="800">
              <a:latin typeface="UD デジタル 教科書体 NP-B"/>
              <a:cs typeface="UD デジタル 教科書体 NP-B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2627565" y="6103201"/>
            <a:ext cx="173990" cy="3016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ts val="869"/>
              </a:lnSpc>
              <a:spcBef>
                <a:spcPts val="110"/>
              </a:spcBef>
            </a:pPr>
            <a:r>
              <a:rPr sz="800" b="1" spc="-200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あに</a:t>
            </a:r>
            <a:endParaRPr sz="800">
              <a:latin typeface="UD デジタル 教科書体 NP-B"/>
              <a:cs typeface="UD デジタル 教科書体 NP-B"/>
            </a:endParaRPr>
          </a:p>
          <a:p>
            <a:pPr marL="12700">
              <a:lnSpc>
                <a:spcPts val="1290"/>
              </a:lnSpc>
            </a:pPr>
            <a:r>
              <a:rPr sz="1150" b="1" spc="-50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兄</a:t>
            </a:r>
            <a:endParaRPr sz="1150">
              <a:latin typeface="UD デジタル 教科書体 NP-B"/>
              <a:cs typeface="UD デジタル 教科書体 NP-B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3228597" y="6103201"/>
            <a:ext cx="297180" cy="3016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ts val="869"/>
              </a:lnSpc>
              <a:spcBef>
                <a:spcPts val="110"/>
              </a:spcBef>
            </a:pPr>
            <a:r>
              <a:rPr sz="800" b="1" spc="-290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おとうと</a:t>
            </a:r>
            <a:endParaRPr sz="800">
              <a:latin typeface="UD デジタル 教科書体 NP-B"/>
              <a:cs typeface="UD デジタル 教科書体 NP-B"/>
            </a:endParaRPr>
          </a:p>
          <a:p>
            <a:pPr marL="63500">
              <a:lnSpc>
                <a:spcPts val="1290"/>
              </a:lnSpc>
            </a:pPr>
            <a:r>
              <a:rPr sz="1150" b="1" spc="-50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弟</a:t>
            </a:r>
            <a:endParaRPr sz="1150">
              <a:latin typeface="UD デジタル 教科書体 NP-B"/>
              <a:cs typeface="UD デジタル 教科書体 NP-B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3951564" y="6103201"/>
            <a:ext cx="173990" cy="3016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ts val="869"/>
              </a:lnSpc>
              <a:spcBef>
                <a:spcPts val="110"/>
              </a:spcBef>
            </a:pPr>
            <a:r>
              <a:rPr sz="800" b="1" spc="-200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あね</a:t>
            </a:r>
            <a:endParaRPr sz="800">
              <a:latin typeface="UD デジタル 教科書体 NP-B"/>
              <a:cs typeface="UD デジタル 教科書体 NP-B"/>
            </a:endParaRPr>
          </a:p>
          <a:p>
            <a:pPr marL="12700">
              <a:lnSpc>
                <a:spcPts val="1290"/>
              </a:lnSpc>
            </a:pPr>
            <a:r>
              <a:rPr sz="1150" b="1" spc="-50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姉</a:t>
            </a:r>
            <a:endParaRPr sz="1150">
              <a:latin typeface="UD デジタル 教科書体 NP-B"/>
              <a:cs typeface="UD デジタル 教科書体 NP-B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4570596" y="6103201"/>
            <a:ext cx="297180" cy="3016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ts val="869"/>
              </a:lnSpc>
              <a:spcBef>
                <a:spcPts val="110"/>
              </a:spcBef>
            </a:pPr>
            <a:r>
              <a:rPr sz="800" b="1" spc="-290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いもうと</a:t>
            </a:r>
            <a:endParaRPr sz="800">
              <a:latin typeface="UD デジタル 教科書体 NP-B"/>
              <a:cs typeface="UD デジタル 教科書体 NP-B"/>
            </a:endParaRPr>
          </a:p>
          <a:p>
            <a:pPr marL="63500">
              <a:lnSpc>
                <a:spcPts val="1290"/>
              </a:lnSpc>
            </a:pPr>
            <a:r>
              <a:rPr sz="1150" b="1" spc="-50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妹</a:t>
            </a:r>
            <a:endParaRPr sz="1150">
              <a:latin typeface="UD デジタル 教科書体 NP-B"/>
              <a:cs typeface="UD デジタル 教科書体 NP-B"/>
            </a:endParaRPr>
          </a:p>
        </p:txBody>
      </p:sp>
      <p:grpSp>
        <p:nvGrpSpPr>
          <p:cNvPr id="50" name="object 50"/>
          <p:cNvGrpSpPr/>
          <p:nvPr/>
        </p:nvGrpSpPr>
        <p:grpSpPr>
          <a:xfrm>
            <a:off x="6428956" y="6073254"/>
            <a:ext cx="556895" cy="363220"/>
            <a:chOff x="6428956" y="6073254"/>
            <a:chExt cx="556895" cy="363220"/>
          </a:xfrm>
        </p:grpSpPr>
        <p:sp>
          <p:nvSpPr>
            <p:cNvPr id="51" name="object 51"/>
            <p:cNvSpPr/>
            <p:nvPr/>
          </p:nvSpPr>
          <p:spPr>
            <a:xfrm>
              <a:off x="6440386" y="6084684"/>
              <a:ext cx="534035" cy="340360"/>
            </a:xfrm>
            <a:custGeom>
              <a:avLst/>
              <a:gdLst/>
              <a:ahLst/>
              <a:cxnLst/>
              <a:rect l="l" t="t" r="r" b="b"/>
              <a:pathLst>
                <a:path w="534034" h="340360">
                  <a:moveTo>
                    <a:pt x="533781" y="0"/>
                  </a:moveTo>
                  <a:lnTo>
                    <a:pt x="0" y="0"/>
                  </a:lnTo>
                  <a:lnTo>
                    <a:pt x="0" y="339890"/>
                  </a:lnTo>
                  <a:lnTo>
                    <a:pt x="533781" y="339890"/>
                  </a:lnTo>
                  <a:lnTo>
                    <a:pt x="53378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6440386" y="6084684"/>
              <a:ext cx="534035" cy="340360"/>
            </a:xfrm>
            <a:custGeom>
              <a:avLst/>
              <a:gdLst/>
              <a:ahLst/>
              <a:cxnLst/>
              <a:rect l="l" t="t" r="r" b="b"/>
              <a:pathLst>
                <a:path w="534034" h="340360">
                  <a:moveTo>
                    <a:pt x="0" y="339890"/>
                  </a:moveTo>
                  <a:lnTo>
                    <a:pt x="533781" y="339890"/>
                  </a:lnTo>
                  <a:lnTo>
                    <a:pt x="533781" y="0"/>
                  </a:lnTo>
                  <a:lnTo>
                    <a:pt x="0" y="0"/>
                  </a:lnTo>
                  <a:lnTo>
                    <a:pt x="0" y="339890"/>
                  </a:lnTo>
                  <a:close/>
                </a:path>
              </a:pathLst>
            </a:custGeom>
            <a:ln w="22860">
              <a:solidFill>
                <a:srgbClr val="F7941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3" name="object 53"/>
          <p:cNvSpPr txBox="1"/>
          <p:nvPr/>
        </p:nvSpPr>
        <p:spPr>
          <a:xfrm>
            <a:off x="5237796" y="6103201"/>
            <a:ext cx="344170" cy="3016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4925">
              <a:lnSpc>
                <a:spcPts val="869"/>
              </a:lnSpc>
              <a:spcBef>
                <a:spcPts val="110"/>
              </a:spcBef>
            </a:pPr>
            <a:r>
              <a:rPr sz="800" b="1" spc="20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そ ふ</a:t>
            </a:r>
            <a:r>
              <a:rPr sz="800" b="1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 </a:t>
            </a:r>
            <a:endParaRPr sz="800">
              <a:latin typeface="UD デジタル 教科書体 NP-B"/>
              <a:cs typeface="UD デジタル 教科書体 NP-B"/>
            </a:endParaRPr>
          </a:p>
          <a:p>
            <a:pPr marL="12700">
              <a:lnSpc>
                <a:spcPts val="1290"/>
              </a:lnSpc>
            </a:pPr>
            <a:r>
              <a:rPr sz="1150" b="1" spc="-25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祖父</a:t>
            </a:r>
            <a:endParaRPr sz="1150">
              <a:latin typeface="UD デジタル 教科書体 NP-B"/>
              <a:cs typeface="UD デジタル 教科書体 NP-B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5911269" y="6103201"/>
            <a:ext cx="1027430" cy="3016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3655">
              <a:lnSpc>
                <a:spcPts val="869"/>
              </a:lnSpc>
              <a:spcBef>
                <a:spcPts val="110"/>
              </a:spcBef>
              <a:tabLst>
                <a:tab pos="888365" algn="l"/>
              </a:tabLst>
            </a:pPr>
            <a:r>
              <a:rPr sz="800" b="1" spc="90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そ</a:t>
            </a:r>
            <a:r>
              <a:rPr sz="800" b="1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 </a:t>
            </a:r>
            <a:r>
              <a:rPr sz="800" b="1" spc="-50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ぼ</a:t>
            </a:r>
            <a:r>
              <a:rPr sz="800" b="1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	</a:t>
            </a:r>
            <a:r>
              <a:rPr sz="800" b="1" spc="-50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た</a:t>
            </a:r>
            <a:endParaRPr sz="800">
              <a:latin typeface="UD デジタル 教科書体 NP-B"/>
              <a:cs typeface="UD デジタル 教科書体 NP-B"/>
            </a:endParaRPr>
          </a:p>
          <a:p>
            <a:pPr marL="12700">
              <a:lnSpc>
                <a:spcPts val="1290"/>
              </a:lnSpc>
              <a:tabLst>
                <a:tab pos="577215" algn="l"/>
              </a:tabLst>
            </a:pPr>
            <a:r>
              <a:rPr sz="1150" b="1" spc="-45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祖</a:t>
            </a:r>
            <a:r>
              <a:rPr sz="1150" b="1" spc="-50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母</a:t>
            </a:r>
            <a:r>
              <a:rPr sz="1150" b="1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	</a:t>
            </a:r>
            <a:r>
              <a:rPr sz="1150" b="1" spc="-70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そ</a:t>
            </a:r>
            <a:r>
              <a:rPr sz="1150" b="1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の</a:t>
            </a:r>
            <a:r>
              <a:rPr sz="1150" b="1" spc="-50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他</a:t>
            </a:r>
            <a:endParaRPr sz="1150">
              <a:latin typeface="UD デジタル 教科書体 NP-B"/>
              <a:cs typeface="UD デジタル 教科書体 NP-B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62989" y="301434"/>
            <a:ext cx="977900" cy="2159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50" b="1" spc="-10" dirty="0">
                <a:solidFill>
                  <a:srgbClr val="FFFFFF"/>
                </a:solidFill>
                <a:latin typeface="UD デジタル 教科書体 NP-B"/>
                <a:cs typeface="UD デジタル 教科書体 NP-B"/>
              </a:rPr>
              <a:t>さいがいよう</a:t>
            </a:r>
            <a:endParaRPr sz="1250">
              <a:latin typeface="UD デジタル 教科書体 NP-B"/>
              <a:cs typeface="UD デジタル 教科書体 NP-B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94300" y="316385"/>
            <a:ext cx="593344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730" dirty="0"/>
              <a:t>コミュニケーションボード</a:t>
            </a:r>
            <a:r>
              <a:rPr sz="3750" spc="-187" baseline="2222" dirty="0"/>
              <a:t>〈災害用〉</a:t>
            </a:r>
            <a:endParaRPr sz="3750" baseline="2222"/>
          </a:p>
        </p:txBody>
      </p:sp>
      <p:sp>
        <p:nvSpPr>
          <p:cNvPr id="4" name="object 4"/>
          <p:cNvSpPr txBox="1"/>
          <p:nvPr/>
        </p:nvSpPr>
        <p:spPr>
          <a:xfrm>
            <a:off x="6413422" y="830047"/>
            <a:ext cx="678815" cy="3975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240">
              <a:lnSpc>
                <a:spcPts val="455"/>
              </a:lnSpc>
              <a:spcBef>
                <a:spcPts val="100"/>
              </a:spcBef>
              <a:tabLst>
                <a:tab pos="324485" algn="l"/>
              </a:tabLst>
            </a:pPr>
            <a:r>
              <a:rPr sz="500" b="1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ゆ</a:t>
            </a:r>
            <a:r>
              <a:rPr sz="500" b="1" spc="-50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び</a:t>
            </a:r>
            <a:r>
              <a:rPr sz="500" b="1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	</a:t>
            </a:r>
            <a:r>
              <a:rPr sz="500" b="1" spc="-50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さ</a:t>
            </a:r>
            <a:endParaRPr sz="500">
              <a:latin typeface="UD デジタル 教科書体 NP-B"/>
              <a:cs typeface="UD デジタル 教科書体 NP-B"/>
            </a:endParaRPr>
          </a:p>
          <a:p>
            <a:pPr marL="90170" marR="29209" indent="-78105">
              <a:lnSpc>
                <a:spcPts val="1240"/>
              </a:lnSpc>
              <a:spcBef>
                <a:spcPts val="15"/>
              </a:spcBef>
            </a:pPr>
            <a:r>
              <a:rPr sz="1150" b="1" spc="-185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指で差して</a:t>
            </a:r>
            <a:r>
              <a:rPr sz="1150" b="1" spc="-170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ください</a:t>
            </a:r>
            <a:endParaRPr sz="1150">
              <a:latin typeface="UD デジタル 教科書体 NP-B"/>
              <a:cs typeface="UD デジタル 教科書体 NP-B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63299" y="1004598"/>
            <a:ext cx="5013325" cy="10375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31165">
              <a:lnSpc>
                <a:spcPts val="1250"/>
              </a:lnSpc>
              <a:spcBef>
                <a:spcPts val="100"/>
              </a:spcBef>
            </a:pPr>
            <a:r>
              <a:rPr sz="1200" b="1" spc="-50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き</a:t>
            </a:r>
            <a:endParaRPr sz="1200">
              <a:latin typeface="UD デジタル 教科書体 NP-B"/>
              <a:cs typeface="UD デジタル 教科書体 NP-B"/>
            </a:endParaRPr>
          </a:p>
          <a:p>
            <a:pPr marL="355600" indent="-342900">
              <a:lnSpc>
                <a:spcPts val="2690"/>
              </a:lnSpc>
              <a:buChar char="●"/>
              <a:tabLst>
                <a:tab pos="355600" algn="l"/>
              </a:tabLst>
            </a:pPr>
            <a:r>
              <a:rPr sz="2400" b="1" u="heavy" spc="-275" dirty="0">
                <a:solidFill>
                  <a:srgbClr val="F7941D"/>
                </a:solidFill>
                <a:uFill>
                  <a:solidFill>
                    <a:srgbClr val="F7941D"/>
                  </a:solidFill>
                </a:uFill>
                <a:latin typeface="UD デジタル 教科書体 NP-B"/>
                <a:cs typeface="UD デジタル 教科書体 NP-B"/>
              </a:rPr>
              <a:t>気をつけてほしいことはありますか？</a:t>
            </a:r>
            <a:endParaRPr sz="2400">
              <a:latin typeface="UD デジタル 教科書体 NP-B"/>
              <a:cs typeface="UD デジタル 教科書体 NP-B"/>
            </a:endParaRPr>
          </a:p>
          <a:p>
            <a:pPr marL="622300">
              <a:lnSpc>
                <a:spcPts val="1040"/>
              </a:lnSpc>
              <a:spcBef>
                <a:spcPts val="750"/>
              </a:spcBef>
            </a:pPr>
            <a:r>
              <a:rPr sz="1000" b="1" spc="-10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じびょうなど</a:t>
            </a:r>
            <a:endParaRPr sz="1000">
              <a:latin typeface="UD デジタル 教科書体 NP-B"/>
              <a:cs typeface="UD デジタル 教科書体 NP-B"/>
            </a:endParaRPr>
          </a:p>
          <a:p>
            <a:pPr marL="622300" lvl="1" indent="-285750">
              <a:lnSpc>
                <a:spcPts val="2240"/>
              </a:lnSpc>
              <a:buChar char="●"/>
              <a:tabLst>
                <a:tab pos="622300" algn="l"/>
              </a:tabLst>
            </a:pPr>
            <a:r>
              <a:rPr sz="2000" b="1" spc="-60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持病等がある</a:t>
            </a:r>
            <a:endParaRPr sz="2000">
              <a:latin typeface="UD デジタル 教科書体 NP-B"/>
              <a:cs typeface="UD デジタル 教科書体 NP-B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87299" y="3914647"/>
            <a:ext cx="4157345" cy="90296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>
              <a:lnSpc>
                <a:spcPts val="1040"/>
              </a:lnSpc>
              <a:spcBef>
                <a:spcPts val="100"/>
              </a:spcBef>
            </a:pPr>
            <a:r>
              <a:rPr sz="1000" b="1" spc="-180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しょうがい</a:t>
            </a:r>
            <a:endParaRPr sz="1000">
              <a:latin typeface="UD デジタル 教科書体 NP-B"/>
              <a:cs typeface="UD デジタル 教科書体 NP-B"/>
            </a:endParaRPr>
          </a:p>
          <a:p>
            <a:pPr marL="298450" indent="-285750">
              <a:lnSpc>
                <a:spcPts val="2240"/>
              </a:lnSpc>
              <a:buChar char="●"/>
              <a:tabLst>
                <a:tab pos="298450" algn="l"/>
              </a:tabLst>
            </a:pPr>
            <a:r>
              <a:rPr sz="2000" b="1" spc="-80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障害がある</a:t>
            </a:r>
            <a:endParaRPr sz="2000">
              <a:latin typeface="UD デジタル 教科書体 NP-B"/>
              <a:cs typeface="UD デジタル 教科書体 NP-B"/>
            </a:endParaRPr>
          </a:p>
          <a:p>
            <a:pPr marL="298450">
              <a:lnSpc>
                <a:spcPts val="1040"/>
              </a:lnSpc>
              <a:spcBef>
                <a:spcPts val="345"/>
              </a:spcBef>
              <a:tabLst>
                <a:tab pos="1946910" algn="l"/>
              </a:tabLst>
            </a:pPr>
            <a:r>
              <a:rPr sz="1000" b="1" spc="-10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にんし</a:t>
            </a:r>
            <a:r>
              <a:rPr sz="1000" b="1" spc="-50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ん</a:t>
            </a:r>
            <a:r>
              <a:rPr sz="1000" b="1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	</a:t>
            </a:r>
            <a:r>
              <a:rPr sz="1000" b="1" spc="-10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にんしん</a:t>
            </a:r>
            <a:r>
              <a:rPr sz="1000" b="1" spc="-210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なんしゅ</a:t>
            </a:r>
            <a:r>
              <a:rPr sz="1000" b="1" spc="-45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う</a:t>
            </a:r>
            <a:r>
              <a:rPr sz="1000" b="1" spc="20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 </a:t>
            </a:r>
            <a:r>
              <a:rPr sz="1000" b="1" spc="-50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め</a:t>
            </a:r>
            <a:endParaRPr sz="1000">
              <a:latin typeface="UD デジタル 教科書体 NP-B"/>
              <a:cs typeface="UD デジタル 教科書体 NP-B"/>
            </a:endParaRPr>
          </a:p>
          <a:p>
            <a:pPr marL="298450" indent="-285750">
              <a:lnSpc>
                <a:spcPts val="2240"/>
              </a:lnSpc>
              <a:buChar char="●"/>
              <a:tabLst>
                <a:tab pos="298450" algn="l"/>
              </a:tabLst>
            </a:pPr>
            <a:r>
              <a:rPr sz="2000" b="1" spc="-145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妊娠している／妊娠何週目ですか？</a:t>
            </a:r>
            <a:endParaRPr sz="2000">
              <a:latin typeface="UD デジタル 教科書体 NP-B"/>
              <a:cs typeface="UD デジタル 教科書体 NP-B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87223" y="6134048"/>
            <a:ext cx="4475480" cy="4419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61950">
              <a:lnSpc>
                <a:spcPts val="1040"/>
              </a:lnSpc>
              <a:spcBef>
                <a:spcPts val="100"/>
              </a:spcBef>
            </a:pPr>
            <a:r>
              <a:rPr sz="1000" b="1" spc="-50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た</a:t>
            </a:r>
            <a:endParaRPr sz="1000">
              <a:latin typeface="UD デジタル 教科書体 NP-B"/>
              <a:cs typeface="UD デジタル 教科書体 NP-B"/>
            </a:endParaRPr>
          </a:p>
          <a:p>
            <a:pPr marL="298450" indent="-285750">
              <a:lnSpc>
                <a:spcPts val="2240"/>
              </a:lnSpc>
              <a:buChar char="●"/>
              <a:tabLst>
                <a:tab pos="298450" algn="l"/>
              </a:tabLst>
            </a:pPr>
            <a:r>
              <a:rPr sz="2000" b="1" spc="-204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食べられないもの</a:t>
            </a:r>
            <a:r>
              <a:rPr sz="2000" b="1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（</a:t>
            </a:r>
            <a:r>
              <a:rPr sz="2000" b="1" spc="-155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アレルギー</a:t>
            </a:r>
            <a:r>
              <a:rPr sz="2000" b="1" spc="-630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）</a:t>
            </a:r>
            <a:r>
              <a:rPr sz="2000" b="1" spc="-120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がある</a:t>
            </a:r>
            <a:endParaRPr sz="2000">
              <a:latin typeface="UD デジタル 教科書体 NP-B"/>
              <a:cs typeface="UD デジタル 教科書体 NP-B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87350" y="8681448"/>
            <a:ext cx="1043305" cy="4419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68580" algn="r">
              <a:lnSpc>
                <a:spcPts val="1040"/>
              </a:lnSpc>
              <a:spcBef>
                <a:spcPts val="100"/>
              </a:spcBef>
            </a:pPr>
            <a:r>
              <a:rPr sz="1000" b="1" spc="-50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た</a:t>
            </a:r>
            <a:endParaRPr sz="1000">
              <a:latin typeface="UD デジタル 教科書体 NP-B"/>
              <a:cs typeface="UD デジタル 教科書体 NP-B"/>
            </a:endParaRPr>
          </a:p>
          <a:p>
            <a:pPr marL="284480" indent="-271780">
              <a:lnSpc>
                <a:spcPts val="2240"/>
              </a:lnSpc>
              <a:buChar char="●"/>
              <a:tabLst>
                <a:tab pos="284480" algn="l"/>
              </a:tabLst>
            </a:pPr>
            <a:r>
              <a:rPr sz="2000" b="1" spc="-65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その他</a:t>
            </a:r>
            <a:endParaRPr sz="2000">
              <a:latin typeface="UD デジタル 教科書体 NP-B"/>
              <a:cs typeface="UD デジタル 教科書体 NP-B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91704" y="2130895"/>
            <a:ext cx="1296035" cy="457834"/>
          </a:xfrm>
          <a:prstGeom prst="rect">
            <a:avLst/>
          </a:prstGeom>
          <a:ln w="25400">
            <a:solidFill>
              <a:srgbClr val="F7941D"/>
            </a:solidFill>
          </a:ln>
        </p:spPr>
        <p:txBody>
          <a:bodyPr vert="horz" wrap="square" lIns="0" tIns="30480" rIns="0" bIns="0" rtlCol="0">
            <a:spAutoFit/>
          </a:bodyPr>
          <a:lstStyle/>
          <a:p>
            <a:pPr marL="291465">
              <a:lnSpc>
                <a:spcPts val="930"/>
              </a:lnSpc>
              <a:spcBef>
                <a:spcPts val="240"/>
              </a:spcBef>
            </a:pPr>
            <a:r>
              <a:rPr sz="900" b="1" spc="-10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こうけつあつ</a:t>
            </a:r>
            <a:endParaRPr sz="900">
              <a:latin typeface="UD デジタル 教科書体 NP-B"/>
              <a:cs typeface="UD デジタル 教科書体 NP-B"/>
            </a:endParaRPr>
          </a:p>
          <a:p>
            <a:pPr marL="288290">
              <a:lnSpc>
                <a:spcPts val="2130"/>
              </a:lnSpc>
            </a:pPr>
            <a:r>
              <a:rPr sz="1900" b="1" spc="-35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高血圧</a:t>
            </a:r>
            <a:endParaRPr sz="1900">
              <a:latin typeface="UD デジタル 教科書体 NP-B"/>
              <a:cs typeface="UD デジタル 教科書体 NP-B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91704" y="2760903"/>
            <a:ext cx="1296035" cy="457834"/>
          </a:xfrm>
          <a:prstGeom prst="rect">
            <a:avLst/>
          </a:prstGeom>
          <a:ln w="25400">
            <a:solidFill>
              <a:srgbClr val="F7941D"/>
            </a:solidFill>
          </a:ln>
        </p:spPr>
        <p:txBody>
          <a:bodyPr vert="horz" wrap="square" lIns="0" tIns="30480" rIns="0" bIns="0" rtlCol="0">
            <a:spAutoFit/>
          </a:bodyPr>
          <a:lstStyle/>
          <a:p>
            <a:pPr marL="294005">
              <a:lnSpc>
                <a:spcPts val="930"/>
              </a:lnSpc>
              <a:spcBef>
                <a:spcPts val="240"/>
              </a:spcBef>
            </a:pPr>
            <a:r>
              <a:rPr sz="900" b="1" spc="-110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のうそっちゅう</a:t>
            </a:r>
            <a:endParaRPr sz="900">
              <a:latin typeface="UD デジタル 教科書体 NP-B"/>
              <a:cs typeface="UD デジタル 教科書体 NP-B"/>
            </a:endParaRPr>
          </a:p>
          <a:p>
            <a:pPr marL="294005">
              <a:lnSpc>
                <a:spcPts val="2130"/>
              </a:lnSpc>
            </a:pPr>
            <a:r>
              <a:rPr sz="1900" b="1" spc="-65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脳卒中</a:t>
            </a:r>
            <a:endParaRPr sz="1900">
              <a:latin typeface="UD デジタル 教科書体 NP-B"/>
              <a:cs typeface="UD デジタル 教科書体 NP-B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91704" y="3381895"/>
            <a:ext cx="1296035" cy="457834"/>
          </a:xfrm>
          <a:prstGeom prst="rect">
            <a:avLst/>
          </a:prstGeom>
          <a:ln w="25400">
            <a:solidFill>
              <a:srgbClr val="F7941D"/>
            </a:solidFill>
          </a:ln>
        </p:spPr>
        <p:txBody>
          <a:bodyPr vert="horz" wrap="square" lIns="0" tIns="30480" rIns="0" bIns="0" rtlCol="0">
            <a:spAutoFit/>
          </a:bodyPr>
          <a:lstStyle/>
          <a:p>
            <a:pPr marL="143510">
              <a:lnSpc>
                <a:spcPts val="930"/>
              </a:lnSpc>
              <a:spcBef>
                <a:spcPts val="240"/>
              </a:spcBef>
            </a:pPr>
            <a:r>
              <a:rPr sz="900" b="1" spc="75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あ  れ  る  ぎ  ー</a:t>
            </a:r>
            <a:endParaRPr sz="900">
              <a:latin typeface="UD デジタル 教科書体 NP-B"/>
              <a:cs typeface="UD デジタル 教科書体 NP-B"/>
            </a:endParaRPr>
          </a:p>
          <a:p>
            <a:pPr marL="88900">
              <a:lnSpc>
                <a:spcPts val="2130"/>
              </a:lnSpc>
            </a:pPr>
            <a:r>
              <a:rPr sz="1900" b="1" spc="-155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アレルギー</a:t>
            </a:r>
            <a:endParaRPr sz="1900">
              <a:latin typeface="UD デジタル 教科書体 NP-B"/>
              <a:cs typeface="UD デジタル 教科書体 NP-B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299659" y="9274174"/>
            <a:ext cx="1039494" cy="7035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950"/>
              </a:lnSpc>
              <a:spcBef>
                <a:spcPts val="100"/>
              </a:spcBef>
            </a:pPr>
            <a:r>
              <a:rPr sz="900" b="1" spc="-65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しゅ わ つうやく</a:t>
            </a:r>
            <a:endParaRPr sz="900">
              <a:latin typeface="UD デジタル 教科書体 NP-B"/>
              <a:cs typeface="UD デジタル 教科書体 NP-B"/>
            </a:endParaRPr>
          </a:p>
          <a:p>
            <a:pPr marL="12700">
              <a:lnSpc>
                <a:spcPts val="1720"/>
              </a:lnSpc>
            </a:pPr>
            <a:r>
              <a:rPr sz="1600" b="1" spc="-20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手話通訳を</a:t>
            </a:r>
            <a:endParaRPr sz="1600">
              <a:latin typeface="UD デジタル 教科書体 NP-B"/>
              <a:cs typeface="UD デジタル 教科書体 NP-B"/>
            </a:endParaRPr>
          </a:p>
          <a:p>
            <a:pPr marL="57150">
              <a:lnSpc>
                <a:spcPts val="880"/>
              </a:lnSpc>
            </a:pPr>
            <a:r>
              <a:rPr sz="900" b="1" spc="-25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き ぼう</a:t>
            </a:r>
            <a:endParaRPr sz="900">
              <a:latin typeface="UD デジタル 教科書体 NP-B"/>
              <a:cs typeface="UD デジタル 教科書体 NP-B"/>
            </a:endParaRPr>
          </a:p>
          <a:p>
            <a:pPr marL="12700">
              <a:lnSpc>
                <a:spcPts val="1789"/>
              </a:lnSpc>
            </a:pPr>
            <a:r>
              <a:rPr sz="1600" b="1" spc="-100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希望します</a:t>
            </a:r>
            <a:endParaRPr sz="1600">
              <a:latin typeface="UD デジタル 教科書体 NP-B"/>
              <a:cs typeface="UD デジタル 教科書体 NP-B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191704" y="9183713"/>
            <a:ext cx="1331595" cy="920115"/>
          </a:xfrm>
          <a:custGeom>
            <a:avLst/>
            <a:gdLst/>
            <a:ahLst/>
            <a:cxnLst/>
            <a:rect l="l" t="t" r="r" b="b"/>
            <a:pathLst>
              <a:path w="1331595" h="920115">
                <a:moveTo>
                  <a:pt x="0" y="919594"/>
                </a:moveTo>
                <a:lnTo>
                  <a:pt x="1331061" y="919594"/>
                </a:lnTo>
                <a:lnTo>
                  <a:pt x="1331061" y="0"/>
                </a:lnTo>
                <a:lnTo>
                  <a:pt x="0" y="0"/>
                </a:lnTo>
                <a:lnTo>
                  <a:pt x="0" y="919594"/>
                </a:lnTo>
                <a:close/>
              </a:path>
            </a:pathLst>
          </a:custGeom>
          <a:ln w="25400">
            <a:solidFill>
              <a:srgbClr val="F7941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3571297" y="9186474"/>
            <a:ext cx="1595120" cy="3733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950"/>
              </a:lnSpc>
              <a:spcBef>
                <a:spcPts val="100"/>
              </a:spcBef>
              <a:tabLst>
                <a:tab pos="661670" algn="l"/>
              </a:tabLst>
            </a:pPr>
            <a:r>
              <a:rPr sz="900" b="1" spc="-125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ひつだ</a:t>
            </a:r>
            <a:r>
              <a:rPr sz="900" b="1" spc="-60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ん</a:t>
            </a:r>
            <a:r>
              <a:rPr sz="900" b="1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	き</a:t>
            </a:r>
            <a:r>
              <a:rPr sz="900" b="1" spc="70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 </a:t>
            </a:r>
            <a:r>
              <a:rPr sz="900" b="1" spc="-114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ぼ</a:t>
            </a:r>
            <a:r>
              <a:rPr sz="900" b="1" spc="-50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う</a:t>
            </a:r>
            <a:endParaRPr sz="900">
              <a:latin typeface="UD デジタル 教科書体 NP-B"/>
              <a:cs typeface="UD デジタル 教科書体 NP-B"/>
            </a:endParaRPr>
          </a:p>
          <a:p>
            <a:pPr marL="12700">
              <a:lnSpc>
                <a:spcPts val="1789"/>
              </a:lnSpc>
            </a:pPr>
            <a:r>
              <a:rPr sz="1600" b="1" spc="-75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筆談を希望します</a:t>
            </a:r>
            <a:endParaRPr sz="1600">
              <a:latin typeface="UD デジタル 教科書体 NP-B"/>
              <a:cs typeface="UD デジタル 教科書体 NP-B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3463302" y="9183713"/>
            <a:ext cx="2095500" cy="388620"/>
          </a:xfrm>
          <a:custGeom>
            <a:avLst/>
            <a:gdLst/>
            <a:ahLst/>
            <a:cxnLst/>
            <a:rect l="l" t="t" r="r" b="b"/>
            <a:pathLst>
              <a:path w="2095500" h="388620">
                <a:moveTo>
                  <a:pt x="0" y="388594"/>
                </a:moveTo>
                <a:lnTo>
                  <a:pt x="2094903" y="388594"/>
                </a:lnTo>
                <a:lnTo>
                  <a:pt x="2094903" y="0"/>
                </a:lnTo>
                <a:lnTo>
                  <a:pt x="0" y="0"/>
                </a:lnTo>
                <a:lnTo>
                  <a:pt x="0" y="388594"/>
                </a:lnTo>
                <a:close/>
              </a:path>
            </a:pathLst>
          </a:custGeom>
          <a:ln w="25400">
            <a:solidFill>
              <a:srgbClr val="F7941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3569256" y="9721973"/>
            <a:ext cx="2653665" cy="3733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3975">
              <a:lnSpc>
                <a:spcPts val="950"/>
              </a:lnSpc>
              <a:spcBef>
                <a:spcPts val="100"/>
              </a:spcBef>
              <a:tabLst>
                <a:tab pos="935990" algn="l"/>
                <a:tab pos="1499235" algn="l"/>
              </a:tabLst>
            </a:pPr>
            <a:r>
              <a:rPr sz="900" b="1" spc="-50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て</a:t>
            </a:r>
            <a:r>
              <a:rPr sz="900" b="1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	も</a:t>
            </a:r>
            <a:r>
              <a:rPr sz="900" b="1" spc="290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 </a:t>
            </a:r>
            <a:r>
              <a:rPr sz="900" b="1" spc="-50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じ</a:t>
            </a:r>
            <a:r>
              <a:rPr sz="900" b="1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	</a:t>
            </a:r>
            <a:r>
              <a:rPr sz="900" b="1" spc="-50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か</a:t>
            </a:r>
            <a:endParaRPr sz="900">
              <a:latin typeface="UD デジタル 教科書体 NP-B"/>
              <a:cs typeface="UD デジタル 教科書体 NP-B"/>
            </a:endParaRPr>
          </a:p>
          <a:p>
            <a:pPr marL="12700">
              <a:lnSpc>
                <a:spcPts val="1789"/>
              </a:lnSpc>
            </a:pPr>
            <a:r>
              <a:rPr sz="1600" b="1" spc="-245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手のひらに文字を書いてください</a:t>
            </a:r>
            <a:endParaRPr sz="1600">
              <a:latin typeface="UD デジタル 教科書体 NP-B"/>
              <a:cs typeface="UD デジタル 教科書体 NP-B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3463302" y="9723704"/>
            <a:ext cx="2882900" cy="379730"/>
          </a:xfrm>
          <a:custGeom>
            <a:avLst/>
            <a:gdLst/>
            <a:ahLst/>
            <a:cxnLst/>
            <a:rect l="l" t="t" r="r" b="b"/>
            <a:pathLst>
              <a:path w="2882900" h="379729">
                <a:moveTo>
                  <a:pt x="0" y="379603"/>
                </a:moveTo>
                <a:lnTo>
                  <a:pt x="2882519" y="379603"/>
                </a:lnTo>
                <a:lnTo>
                  <a:pt x="2882519" y="0"/>
                </a:lnTo>
                <a:lnTo>
                  <a:pt x="0" y="0"/>
                </a:lnTo>
                <a:lnTo>
                  <a:pt x="0" y="379603"/>
                </a:lnTo>
                <a:close/>
              </a:path>
            </a:pathLst>
          </a:custGeom>
          <a:ln w="25400">
            <a:solidFill>
              <a:srgbClr val="F7941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4835508" y="8183773"/>
            <a:ext cx="1591945" cy="3733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37515">
              <a:lnSpc>
                <a:spcPts val="950"/>
              </a:lnSpc>
              <a:spcBef>
                <a:spcPts val="100"/>
              </a:spcBef>
              <a:tabLst>
                <a:tab pos="843915" algn="l"/>
              </a:tabLst>
            </a:pPr>
            <a:r>
              <a:rPr sz="900" b="1" spc="-50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た</a:t>
            </a:r>
            <a:r>
              <a:rPr sz="900" b="1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	</a:t>
            </a:r>
            <a:r>
              <a:rPr sz="900" b="1" spc="-50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た</a:t>
            </a:r>
            <a:endParaRPr sz="900">
              <a:latin typeface="UD デジタル 教科書体 NP-B"/>
              <a:cs typeface="UD デジタル 教科書体 NP-B"/>
            </a:endParaRPr>
          </a:p>
          <a:p>
            <a:pPr>
              <a:lnSpc>
                <a:spcPts val="1789"/>
              </a:lnSpc>
            </a:pPr>
            <a:r>
              <a:rPr sz="1600" b="1" spc="-60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その他の食べもの</a:t>
            </a:r>
            <a:endParaRPr sz="1600">
              <a:latin typeface="UD デジタル 教科書体 NP-B"/>
              <a:cs typeface="UD デジタル 教科書体 NP-B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1582195" y="4704031"/>
            <a:ext cx="5412740" cy="3891279"/>
            <a:chOff x="1582195" y="4704031"/>
            <a:chExt cx="5412740" cy="3891279"/>
          </a:xfrm>
        </p:grpSpPr>
        <p:sp>
          <p:nvSpPr>
            <p:cNvPr id="20" name="object 20"/>
            <p:cNvSpPr/>
            <p:nvPr/>
          </p:nvSpPr>
          <p:spPr>
            <a:xfrm>
              <a:off x="4267898" y="8193709"/>
              <a:ext cx="2714625" cy="388620"/>
            </a:xfrm>
            <a:custGeom>
              <a:avLst/>
              <a:gdLst/>
              <a:ahLst/>
              <a:cxnLst/>
              <a:rect l="l" t="t" r="r" b="b"/>
              <a:pathLst>
                <a:path w="2714625" h="388620">
                  <a:moveTo>
                    <a:pt x="0" y="388594"/>
                  </a:moveTo>
                  <a:lnTo>
                    <a:pt x="2714002" y="388594"/>
                  </a:lnTo>
                  <a:lnTo>
                    <a:pt x="2714002" y="0"/>
                  </a:lnTo>
                  <a:lnTo>
                    <a:pt x="0" y="0"/>
                  </a:lnTo>
                  <a:lnTo>
                    <a:pt x="0" y="388594"/>
                  </a:lnTo>
                  <a:close/>
                </a:path>
              </a:pathLst>
            </a:custGeom>
            <a:ln w="25400">
              <a:solidFill>
                <a:srgbClr val="F7941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1" name="object 2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594523" y="4912271"/>
              <a:ext cx="909980" cy="909993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582195" y="4867519"/>
              <a:ext cx="1444611" cy="1173309"/>
            </a:xfrm>
            <a:prstGeom prst="rect">
              <a:avLst/>
            </a:prstGeom>
          </p:spPr>
        </p:pic>
        <p:pic>
          <p:nvPicPr>
            <p:cNvPr id="23" name="object 2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647022" y="5362308"/>
              <a:ext cx="123380" cy="123393"/>
            </a:xfrm>
            <a:prstGeom prst="rect">
              <a:avLst/>
            </a:prstGeom>
          </p:spPr>
        </p:pic>
        <p:pic>
          <p:nvPicPr>
            <p:cNvPr id="24" name="object 24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296325" y="5333936"/>
              <a:ext cx="123367" cy="123380"/>
            </a:xfrm>
            <a:prstGeom prst="rect">
              <a:avLst/>
            </a:prstGeom>
          </p:spPr>
        </p:pic>
        <p:pic>
          <p:nvPicPr>
            <p:cNvPr id="25" name="object 25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111603" y="5231726"/>
              <a:ext cx="78574" cy="78613"/>
            </a:xfrm>
            <a:prstGeom prst="rect">
              <a:avLst/>
            </a:prstGeom>
          </p:spPr>
        </p:pic>
        <p:pic>
          <p:nvPicPr>
            <p:cNvPr id="26" name="object 26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943036" y="5280939"/>
              <a:ext cx="78587" cy="78600"/>
            </a:xfrm>
            <a:prstGeom prst="rect">
              <a:avLst/>
            </a:prstGeom>
          </p:spPr>
        </p:pic>
        <p:pic>
          <p:nvPicPr>
            <p:cNvPr id="27" name="object 27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796553" y="4850758"/>
              <a:ext cx="1253370" cy="1205230"/>
            </a:xfrm>
            <a:prstGeom prst="rect">
              <a:avLst/>
            </a:prstGeom>
          </p:spPr>
        </p:pic>
        <p:pic>
          <p:nvPicPr>
            <p:cNvPr id="28" name="object 28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2199335" y="5757824"/>
              <a:ext cx="122059" cy="62280"/>
            </a:xfrm>
            <a:prstGeom prst="rect">
              <a:avLst/>
            </a:prstGeom>
          </p:spPr>
        </p:pic>
        <p:sp>
          <p:nvSpPr>
            <p:cNvPr id="29" name="object 29"/>
            <p:cNvSpPr/>
            <p:nvPr/>
          </p:nvSpPr>
          <p:spPr>
            <a:xfrm>
              <a:off x="2199344" y="5757834"/>
              <a:ext cx="122555" cy="62865"/>
            </a:xfrm>
            <a:custGeom>
              <a:avLst/>
              <a:gdLst/>
              <a:ahLst/>
              <a:cxnLst/>
              <a:rect l="l" t="t" r="r" b="b"/>
              <a:pathLst>
                <a:path w="122555" h="62864">
                  <a:moveTo>
                    <a:pt x="122047" y="31127"/>
                  </a:moveTo>
                  <a:lnTo>
                    <a:pt x="117250" y="43245"/>
                  </a:lnTo>
                  <a:lnTo>
                    <a:pt x="104170" y="53139"/>
                  </a:lnTo>
                  <a:lnTo>
                    <a:pt x="84772" y="59809"/>
                  </a:lnTo>
                  <a:lnTo>
                    <a:pt x="61023" y="62255"/>
                  </a:lnTo>
                  <a:lnTo>
                    <a:pt x="37268" y="59809"/>
                  </a:lnTo>
                  <a:lnTo>
                    <a:pt x="17872" y="53139"/>
                  </a:lnTo>
                  <a:lnTo>
                    <a:pt x="4795" y="43245"/>
                  </a:lnTo>
                  <a:lnTo>
                    <a:pt x="0" y="31127"/>
                  </a:lnTo>
                  <a:lnTo>
                    <a:pt x="4795" y="19009"/>
                  </a:lnTo>
                  <a:lnTo>
                    <a:pt x="17872" y="9115"/>
                  </a:lnTo>
                  <a:lnTo>
                    <a:pt x="37268" y="2445"/>
                  </a:lnTo>
                  <a:lnTo>
                    <a:pt x="61023" y="0"/>
                  </a:lnTo>
                  <a:lnTo>
                    <a:pt x="84772" y="2445"/>
                  </a:lnTo>
                  <a:lnTo>
                    <a:pt x="104170" y="9115"/>
                  </a:lnTo>
                  <a:lnTo>
                    <a:pt x="117250" y="19009"/>
                  </a:lnTo>
                  <a:lnTo>
                    <a:pt x="122047" y="31127"/>
                  </a:lnTo>
                  <a:close/>
                </a:path>
              </a:pathLst>
            </a:custGeom>
            <a:ln w="14795">
              <a:solidFill>
                <a:srgbClr val="EFEC7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2259152" y="5839561"/>
              <a:ext cx="81915" cy="41910"/>
            </a:xfrm>
            <a:custGeom>
              <a:avLst/>
              <a:gdLst/>
              <a:ahLst/>
              <a:cxnLst/>
              <a:rect l="l" t="t" r="r" b="b"/>
              <a:pathLst>
                <a:path w="81914" h="41910">
                  <a:moveTo>
                    <a:pt x="40703" y="0"/>
                  </a:moveTo>
                  <a:lnTo>
                    <a:pt x="24854" y="1631"/>
                  </a:lnTo>
                  <a:lnTo>
                    <a:pt x="11917" y="6081"/>
                  </a:lnTo>
                  <a:lnTo>
                    <a:pt x="3197" y="12681"/>
                  </a:lnTo>
                  <a:lnTo>
                    <a:pt x="0" y="20764"/>
                  </a:lnTo>
                  <a:lnTo>
                    <a:pt x="3197" y="28847"/>
                  </a:lnTo>
                  <a:lnTo>
                    <a:pt x="11917" y="35447"/>
                  </a:lnTo>
                  <a:lnTo>
                    <a:pt x="24854" y="39897"/>
                  </a:lnTo>
                  <a:lnTo>
                    <a:pt x="40703" y="41528"/>
                  </a:lnTo>
                  <a:lnTo>
                    <a:pt x="56552" y="39897"/>
                  </a:lnTo>
                  <a:lnTo>
                    <a:pt x="69489" y="35447"/>
                  </a:lnTo>
                  <a:lnTo>
                    <a:pt x="78209" y="28847"/>
                  </a:lnTo>
                  <a:lnTo>
                    <a:pt x="81406" y="20764"/>
                  </a:lnTo>
                  <a:lnTo>
                    <a:pt x="78209" y="12681"/>
                  </a:lnTo>
                  <a:lnTo>
                    <a:pt x="69489" y="6081"/>
                  </a:lnTo>
                  <a:lnTo>
                    <a:pt x="56552" y="1631"/>
                  </a:lnTo>
                  <a:lnTo>
                    <a:pt x="40703" y="0"/>
                  </a:lnTo>
                  <a:close/>
                </a:path>
              </a:pathLst>
            </a:custGeom>
            <a:solidFill>
              <a:srgbClr val="FAC1C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1" name="object 31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2259152" y="5839561"/>
              <a:ext cx="81406" cy="41528"/>
            </a:xfrm>
            <a:prstGeom prst="rect">
              <a:avLst/>
            </a:prstGeom>
          </p:spPr>
        </p:pic>
        <p:sp>
          <p:nvSpPr>
            <p:cNvPr id="32" name="object 32"/>
            <p:cNvSpPr/>
            <p:nvPr/>
          </p:nvSpPr>
          <p:spPr>
            <a:xfrm>
              <a:off x="2259153" y="5839557"/>
              <a:ext cx="81915" cy="41910"/>
            </a:xfrm>
            <a:custGeom>
              <a:avLst/>
              <a:gdLst/>
              <a:ahLst/>
              <a:cxnLst/>
              <a:rect l="l" t="t" r="r" b="b"/>
              <a:pathLst>
                <a:path w="81914" h="41910">
                  <a:moveTo>
                    <a:pt x="81406" y="20764"/>
                  </a:moveTo>
                  <a:lnTo>
                    <a:pt x="78207" y="28847"/>
                  </a:lnTo>
                  <a:lnTo>
                    <a:pt x="69483" y="35447"/>
                  </a:lnTo>
                  <a:lnTo>
                    <a:pt x="56541" y="39897"/>
                  </a:lnTo>
                  <a:lnTo>
                    <a:pt x="40690" y="41528"/>
                  </a:lnTo>
                  <a:lnTo>
                    <a:pt x="24854" y="39897"/>
                  </a:lnTo>
                  <a:lnTo>
                    <a:pt x="11920" y="35447"/>
                  </a:lnTo>
                  <a:lnTo>
                    <a:pt x="3198" y="28847"/>
                  </a:lnTo>
                  <a:lnTo>
                    <a:pt x="0" y="20764"/>
                  </a:lnTo>
                  <a:lnTo>
                    <a:pt x="3198" y="12681"/>
                  </a:lnTo>
                  <a:lnTo>
                    <a:pt x="11920" y="6081"/>
                  </a:lnTo>
                  <a:lnTo>
                    <a:pt x="24854" y="1631"/>
                  </a:lnTo>
                  <a:lnTo>
                    <a:pt x="40690" y="0"/>
                  </a:lnTo>
                  <a:lnTo>
                    <a:pt x="56541" y="1631"/>
                  </a:lnTo>
                  <a:lnTo>
                    <a:pt x="69483" y="6081"/>
                  </a:lnTo>
                  <a:lnTo>
                    <a:pt x="78207" y="12681"/>
                  </a:lnTo>
                  <a:lnTo>
                    <a:pt x="81406" y="20764"/>
                  </a:lnTo>
                  <a:close/>
                </a:path>
              </a:pathLst>
            </a:custGeom>
            <a:ln w="14795">
              <a:solidFill>
                <a:srgbClr val="EFEC7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2326690" y="5898946"/>
              <a:ext cx="53975" cy="27940"/>
            </a:xfrm>
            <a:custGeom>
              <a:avLst/>
              <a:gdLst/>
              <a:ahLst/>
              <a:cxnLst/>
              <a:rect l="l" t="t" r="r" b="b"/>
              <a:pathLst>
                <a:path w="53975" h="27939">
                  <a:moveTo>
                    <a:pt x="26822" y="0"/>
                  </a:moveTo>
                  <a:lnTo>
                    <a:pt x="16384" y="1074"/>
                  </a:lnTo>
                  <a:lnTo>
                    <a:pt x="7858" y="4005"/>
                  </a:lnTo>
                  <a:lnTo>
                    <a:pt x="2108" y="8352"/>
                  </a:lnTo>
                  <a:lnTo>
                    <a:pt x="0" y="13677"/>
                  </a:lnTo>
                  <a:lnTo>
                    <a:pt x="2108" y="19004"/>
                  </a:lnTo>
                  <a:lnTo>
                    <a:pt x="7858" y="23356"/>
                  </a:lnTo>
                  <a:lnTo>
                    <a:pt x="16384" y="26291"/>
                  </a:lnTo>
                  <a:lnTo>
                    <a:pt x="26822" y="27368"/>
                  </a:lnTo>
                  <a:lnTo>
                    <a:pt x="37258" y="26291"/>
                  </a:lnTo>
                  <a:lnTo>
                    <a:pt x="45780" y="23356"/>
                  </a:lnTo>
                  <a:lnTo>
                    <a:pt x="51525" y="19004"/>
                  </a:lnTo>
                  <a:lnTo>
                    <a:pt x="53632" y="13677"/>
                  </a:lnTo>
                  <a:lnTo>
                    <a:pt x="51525" y="8352"/>
                  </a:lnTo>
                  <a:lnTo>
                    <a:pt x="45780" y="4005"/>
                  </a:lnTo>
                  <a:lnTo>
                    <a:pt x="37258" y="1074"/>
                  </a:lnTo>
                  <a:lnTo>
                    <a:pt x="26822" y="0"/>
                  </a:lnTo>
                  <a:close/>
                </a:path>
              </a:pathLst>
            </a:custGeom>
            <a:solidFill>
              <a:srgbClr val="FAC1C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4" name="object 34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2326690" y="5898946"/>
              <a:ext cx="53632" cy="27368"/>
            </a:xfrm>
            <a:prstGeom prst="rect">
              <a:avLst/>
            </a:prstGeom>
          </p:spPr>
        </p:pic>
        <p:sp>
          <p:nvSpPr>
            <p:cNvPr id="35" name="object 35"/>
            <p:cNvSpPr/>
            <p:nvPr/>
          </p:nvSpPr>
          <p:spPr>
            <a:xfrm>
              <a:off x="2326688" y="5898948"/>
              <a:ext cx="53975" cy="27940"/>
            </a:xfrm>
            <a:custGeom>
              <a:avLst/>
              <a:gdLst/>
              <a:ahLst/>
              <a:cxnLst/>
              <a:rect l="l" t="t" r="r" b="b"/>
              <a:pathLst>
                <a:path w="53975" h="27939">
                  <a:moveTo>
                    <a:pt x="53632" y="13677"/>
                  </a:moveTo>
                  <a:lnTo>
                    <a:pt x="51525" y="19002"/>
                  </a:lnTo>
                  <a:lnTo>
                    <a:pt x="45778" y="23350"/>
                  </a:lnTo>
                  <a:lnTo>
                    <a:pt x="37253" y="26281"/>
                  </a:lnTo>
                  <a:lnTo>
                    <a:pt x="26809" y="27355"/>
                  </a:lnTo>
                  <a:lnTo>
                    <a:pt x="16378" y="26281"/>
                  </a:lnTo>
                  <a:lnTo>
                    <a:pt x="7856" y="23350"/>
                  </a:lnTo>
                  <a:lnTo>
                    <a:pt x="2108" y="19002"/>
                  </a:lnTo>
                  <a:lnTo>
                    <a:pt x="0" y="13677"/>
                  </a:lnTo>
                  <a:lnTo>
                    <a:pt x="2108" y="8352"/>
                  </a:lnTo>
                  <a:lnTo>
                    <a:pt x="7856" y="4005"/>
                  </a:lnTo>
                  <a:lnTo>
                    <a:pt x="16378" y="1074"/>
                  </a:lnTo>
                  <a:lnTo>
                    <a:pt x="26809" y="0"/>
                  </a:lnTo>
                  <a:lnTo>
                    <a:pt x="37253" y="1074"/>
                  </a:lnTo>
                  <a:lnTo>
                    <a:pt x="45778" y="4005"/>
                  </a:lnTo>
                  <a:lnTo>
                    <a:pt x="51525" y="8352"/>
                  </a:lnTo>
                  <a:lnTo>
                    <a:pt x="53632" y="13677"/>
                  </a:lnTo>
                  <a:close/>
                </a:path>
              </a:pathLst>
            </a:custGeom>
            <a:ln w="14795">
              <a:solidFill>
                <a:srgbClr val="EFEC7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3280604" y="5587763"/>
              <a:ext cx="741680" cy="283845"/>
            </a:xfrm>
            <a:custGeom>
              <a:avLst/>
              <a:gdLst/>
              <a:ahLst/>
              <a:cxnLst/>
              <a:rect l="l" t="t" r="r" b="b"/>
              <a:pathLst>
                <a:path w="741679" h="283845">
                  <a:moveTo>
                    <a:pt x="741527" y="0"/>
                  </a:moveTo>
                  <a:lnTo>
                    <a:pt x="0" y="283248"/>
                  </a:lnTo>
                  <a:lnTo>
                    <a:pt x="741527" y="283248"/>
                  </a:lnTo>
                  <a:lnTo>
                    <a:pt x="741527" y="0"/>
                  </a:lnTo>
                  <a:close/>
                </a:path>
              </a:pathLst>
            </a:custGeom>
            <a:solidFill>
              <a:srgbClr val="F16D90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4022136" y="5304495"/>
              <a:ext cx="734060" cy="567055"/>
            </a:xfrm>
            <a:custGeom>
              <a:avLst/>
              <a:gdLst/>
              <a:ahLst/>
              <a:cxnLst/>
              <a:rect l="l" t="t" r="r" b="b"/>
              <a:pathLst>
                <a:path w="734060" h="567054">
                  <a:moveTo>
                    <a:pt x="733805" y="0"/>
                  </a:moveTo>
                  <a:lnTo>
                    <a:pt x="0" y="283260"/>
                  </a:lnTo>
                  <a:lnTo>
                    <a:pt x="0" y="566521"/>
                  </a:lnTo>
                  <a:lnTo>
                    <a:pt x="733805" y="566521"/>
                  </a:lnTo>
                  <a:lnTo>
                    <a:pt x="733805" y="0"/>
                  </a:lnTo>
                  <a:close/>
                </a:path>
              </a:pathLst>
            </a:custGeom>
            <a:solidFill>
              <a:srgbClr val="F16D90">
                <a:alpha val="3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4755954" y="5016345"/>
              <a:ext cx="734060" cy="854710"/>
            </a:xfrm>
            <a:custGeom>
              <a:avLst/>
              <a:gdLst/>
              <a:ahLst/>
              <a:cxnLst/>
              <a:rect l="l" t="t" r="r" b="b"/>
              <a:pathLst>
                <a:path w="734060" h="854710">
                  <a:moveTo>
                    <a:pt x="733805" y="0"/>
                  </a:moveTo>
                  <a:lnTo>
                    <a:pt x="0" y="288150"/>
                  </a:lnTo>
                  <a:lnTo>
                    <a:pt x="0" y="854671"/>
                  </a:lnTo>
                  <a:lnTo>
                    <a:pt x="733805" y="854671"/>
                  </a:lnTo>
                  <a:lnTo>
                    <a:pt x="733805" y="0"/>
                  </a:lnTo>
                  <a:close/>
                </a:path>
              </a:pathLst>
            </a:custGeom>
            <a:solidFill>
              <a:srgbClr val="F16D90">
                <a:alpha val="5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5489771" y="4740527"/>
              <a:ext cx="734060" cy="1130935"/>
            </a:xfrm>
            <a:custGeom>
              <a:avLst/>
              <a:gdLst/>
              <a:ahLst/>
              <a:cxnLst/>
              <a:rect l="l" t="t" r="r" b="b"/>
              <a:pathLst>
                <a:path w="734060" h="1130935">
                  <a:moveTo>
                    <a:pt x="733806" y="0"/>
                  </a:moveTo>
                  <a:lnTo>
                    <a:pt x="0" y="275831"/>
                  </a:lnTo>
                  <a:lnTo>
                    <a:pt x="0" y="1130477"/>
                  </a:lnTo>
                  <a:lnTo>
                    <a:pt x="733806" y="1130477"/>
                  </a:lnTo>
                  <a:lnTo>
                    <a:pt x="733806" y="0"/>
                  </a:lnTo>
                  <a:close/>
                </a:path>
              </a:pathLst>
            </a:custGeom>
            <a:solidFill>
              <a:srgbClr val="F16D90">
                <a:alpha val="79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3280606" y="4740530"/>
              <a:ext cx="2943225" cy="1130935"/>
            </a:xfrm>
            <a:custGeom>
              <a:avLst/>
              <a:gdLst/>
              <a:ahLst/>
              <a:cxnLst/>
              <a:rect l="l" t="t" r="r" b="b"/>
              <a:pathLst>
                <a:path w="2943225" h="1130935">
                  <a:moveTo>
                    <a:pt x="0" y="1130477"/>
                  </a:moveTo>
                  <a:lnTo>
                    <a:pt x="2942971" y="1130477"/>
                  </a:lnTo>
                  <a:lnTo>
                    <a:pt x="2942971" y="0"/>
                  </a:lnTo>
                  <a:lnTo>
                    <a:pt x="0" y="1130477"/>
                  </a:lnTo>
                  <a:close/>
                </a:path>
              </a:pathLst>
            </a:custGeom>
            <a:ln w="10388">
              <a:solidFill>
                <a:srgbClr val="80828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6223576" y="4740531"/>
              <a:ext cx="0" cy="1130935"/>
            </a:xfrm>
            <a:custGeom>
              <a:avLst/>
              <a:gdLst/>
              <a:ahLst/>
              <a:cxnLst/>
              <a:rect l="l" t="t" r="r" b="b"/>
              <a:pathLst>
                <a:path h="1130935">
                  <a:moveTo>
                    <a:pt x="0" y="0"/>
                  </a:moveTo>
                  <a:lnTo>
                    <a:pt x="0" y="1130477"/>
                  </a:lnTo>
                </a:path>
              </a:pathLst>
            </a:custGeom>
            <a:ln w="10388">
              <a:solidFill>
                <a:srgbClr val="80828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5489760" y="5016340"/>
              <a:ext cx="0" cy="854710"/>
            </a:xfrm>
            <a:custGeom>
              <a:avLst/>
              <a:gdLst/>
              <a:ahLst/>
              <a:cxnLst/>
              <a:rect l="l" t="t" r="r" b="b"/>
              <a:pathLst>
                <a:path h="854710">
                  <a:moveTo>
                    <a:pt x="0" y="0"/>
                  </a:moveTo>
                  <a:lnTo>
                    <a:pt x="0" y="854671"/>
                  </a:lnTo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5489761" y="5016347"/>
              <a:ext cx="0" cy="854710"/>
            </a:xfrm>
            <a:custGeom>
              <a:avLst/>
              <a:gdLst/>
              <a:ahLst/>
              <a:cxnLst/>
              <a:rect l="l" t="t" r="r" b="b"/>
              <a:pathLst>
                <a:path h="854710">
                  <a:moveTo>
                    <a:pt x="0" y="0"/>
                  </a:moveTo>
                  <a:lnTo>
                    <a:pt x="0" y="854659"/>
                  </a:lnTo>
                </a:path>
              </a:pathLst>
            </a:custGeom>
            <a:ln w="10388">
              <a:solidFill>
                <a:srgbClr val="80828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4755942" y="5304490"/>
              <a:ext cx="0" cy="567055"/>
            </a:xfrm>
            <a:custGeom>
              <a:avLst/>
              <a:gdLst/>
              <a:ahLst/>
              <a:cxnLst/>
              <a:rect l="l" t="t" r="r" b="b"/>
              <a:pathLst>
                <a:path h="567054">
                  <a:moveTo>
                    <a:pt x="0" y="0"/>
                  </a:moveTo>
                  <a:lnTo>
                    <a:pt x="0" y="566521"/>
                  </a:lnTo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4755946" y="5304495"/>
              <a:ext cx="0" cy="567055"/>
            </a:xfrm>
            <a:custGeom>
              <a:avLst/>
              <a:gdLst/>
              <a:ahLst/>
              <a:cxnLst/>
              <a:rect l="l" t="t" r="r" b="b"/>
              <a:pathLst>
                <a:path h="567054">
                  <a:moveTo>
                    <a:pt x="0" y="0"/>
                  </a:moveTo>
                  <a:lnTo>
                    <a:pt x="0" y="566508"/>
                  </a:lnTo>
                </a:path>
              </a:pathLst>
            </a:custGeom>
            <a:ln w="10388">
              <a:solidFill>
                <a:srgbClr val="80828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4022136" y="5587751"/>
              <a:ext cx="0" cy="283845"/>
            </a:xfrm>
            <a:custGeom>
              <a:avLst/>
              <a:gdLst/>
              <a:ahLst/>
              <a:cxnLst/>
              <a:rect l="l" t="t" r="r" b="b"/>
              <a:pathLst>
                <a:path h="283845">
                  <a:moveTo>
                    <a:pt x="0" y="0"/>
                  </a:moveTo>
                  <a:lnTo>
                    <a:pt x="0" y="283260"/>
                  </a:lnTo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4022131" y="5587751"/>
              <a:ext cx="0" cy="283845"/>
            </a:xfrm>
            <a:custGeom>
              <a:avLst/>
              <a:gdLst/>
              <a:ahLst/>
              <a:cxnLst/>
              <a:rect l="l" t="t" r="r" b="b"/>
              <a:pathLst>
                <a:path h="283845">
                  <a:moveTo>
                    <a:pt x="0" y="0"/>
                  </a:moveTo>
                  <a:lnTo>
                    <a:pt x="0" y="283260"/>
                  </a:lnTo>
                </a:path>
              </a:pathLst>
            </a:custGeom>
            <a:ln w="10388">
              <a:solidFill>
                <a:srgbClr val="80828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8" name="object 48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3988697" y="5550469"/>
              <a:ext cx="72999" cy="72999"/>
            </a:xfrm>
            <a:prstGeom prst="rect">
              <a:avLst/>
            </a:prstGeom>
          </p:spPr>
        </p:pic>
        <p:pic>
          <p:nvPicPr>
            <p:cNvPr id="49" name="object 49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4721754" y="5269269"/>
              <a:ext cx="72999" cy="72999"/>
            </a:xfrm>
            <a:prstGeom prst="rect">
              <a:avLst/>
            </a:prstGeom>
          </p:spPr>
        </p:pic>
        <p:pic>
          <p:nvPicPr>
            <p:cNvPr id="50" name="object 50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5455570" y="4981122"/>
              <a:ext cx="72999" cy="72999"/>
            </a:xfrm>
            <a:prstGeom prst="rect">
              <a:avLst/>
            </a:prstGeom>
          </p:spPr>
        </p:pic>
        <p:pic>
          <p:nvPicPr>
            <p:cNvPr id="51" name="object 51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6187078" y="4704031"/>
              <a:ext cx="72999" cy="72999"/>
            </a:xfrm>
            <a:prstGeom prst="rect">
              <a:avLst/>
            </a:prstGeom>
          </p:spPr>
        </p:pic>
      </p:grpSp>
      <p:sp>
        <p:nvSpPr>
          <p:cNvPr id="52" name="object 52"/>
          <p:cNvSpPr txBox="1"/>
          <p:nvPr/>
        </p:nvSpPr>
        <p:spPr>
          <a:xfrm>
            <a:off x="2686304" y="2130895"/>
            <a:ext cx="1296035" cy="457834"/>
          </a:xfrm>
          <a:prstGeom prst="rect">
            <a:avLst/>
          </a:prstGeom>
          <a:ln w="25400">
            <a:solidFill>
              <a:srgbClr val="F7941D"/>
            </a:solidFill>
          </a:ln>
        </p:spPr>
        <p:txBody>
          <a:bodyPr vert="horz" wrap="square" lIns="0" tIns="30480" rIns="0" bIns="0" rtlCol="0">
            <a:spAutoFit/>
          </a:bodyPr>
          <a:lstStyle/>
          <a:p>
            <a:pPr marL="290195">
              <a:lnSpc>
                <a:spcPts val="930"/>
              </a:lnSpc>
              <a:spcBef>
                <a:spcPts val="240"/>
              </a:spcBef>
            </a:pPr>
            <a:r>
              <a:rPr sz="900" b="1" spc="-190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とうにょうびょう</a:t>
            </a:r>
            <a:endParaRPr sz="900">
              <a:latin typeface="UD デジタル 教科書体 NP-B"/>
              <a:cs typeface="UD デジタル 教科書体 NP-B"/>
            </a:endParaRPr>
          </a:p>
          <a:p>
            <a:pPr marL="290195">
              <a:lnSpc>
                <a:spcPts val="2130"/>
              </a:lnSpc>
            </a:pPr>
            <a:r>
              <a:rPr sz="1900" b="1" spc="-40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糖尿病</a:t>
            </a:r>
            <a:endParaRPr sz="1900">
              <a:latin typeface="UD デジタル 教科書体 NP-B"/>
              <a:cs typeface="UD デジタル 教科書体 NP-B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2686304" y="2760903"/>
            <a:ext cx="1296035" cy="457834"/>
          </a:xfrm>
          <a:prstGeom prst="rect">
            <a:avLst/>
          </a:prstGeom>
          <a:ln w="25400">
            <a:solidFill>
              <a:srgbClr val="F7941D"/>
            </a:solidFill>
          </a:ln>
        </p:spPr>
        <p:txBody>
          <a:bodyPr vert="horz" wrap="square" lIns="0" tIns="78740" rIns="0" bIns="0" rtlCol="0">
            <a:spAutoFit/>
          </a:bodyPr>
          <a:lstStyle/>
          <a:p>
            <a:pPr marL="417195">
              <a:lnSpc>
                <a:spcPct val="100000"/>
              </a:lnSpc>
              <a:spcBef>
                <a:spcPts val="620"/>
              </a:spcBef>
            </a:pPr>
            <a:r>
              <a:rPr sz="1900" b="1" spc="-114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がん</a:t>
            </a:r>
            <a:endParaRPr sz="1900">
              <a:latin typeface="UD デジタル 教科書体 NP-B"/>
              <a:cs typeface="UD デジタル 教科書体 NP-B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2686304" y="3381895"/>
            <a:ext cx="1296035" cy="457834"/>
          </a:xfrm>
          <a:prstGeom prst="rect">
            <a:avLst/>
          </a:prstGeom>
          <a:ln w="25400">
            <a:solidFill>
              <a:srgbClr val="F7941D"/>
            </a:solidFill>
          </a:ln>
        </p:spPr>
        <p:txBody>
          <a:bodyPr vert="horz" wrap="square" lIns="0" tIns="30480" rIns="0" bIns="0" rtlCol="0">
            <a:spAutoFit/>
          </a:bodyPr>
          <a:lstStyle/>
          <a:p>
            <a:pPr marL="295275">
              <a:lnSpc>
                <a:spcPts val="930"/>
              </a:lnSpc>
              <a:spcBef>
                <a:spcPts val="240"/>
              </a:spcBef>
            </a:pPr>
            <a:r>
              <a:rPr sz="900" b="1" spc="-10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せいりちゅう</a:t>
            </a:r>
            <a:endParaRPr sz="900">
              <a:latin typeface="UD デジタル 教科書体 NP-B"/>
              <a:cs typeface="UD デジタル 教科書体 NP-B"/>
            </a:endParaRPr>
          </a:p>
          <a:p>
            <a:pPr marL="293370">
              <a:lnSpc>
                <a:spcPts val="2130"/>
              </a:lnSpc>
            </a:pPr>
            <a:r>
              <a:rPr sz="1900" b="1" spc="-65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生理中</a:t>
            </a:r>
            <a:endParaRPr sz="1900">
              <a:latin typeface="UD デジタル 教科書体 NP-B"/>
              <a:cs typeface="UD デジタル 教科書体 NP-B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4180903" y="2130895"/>
            <a:ext cx="1296035" cy="457834"/>
          </a:xfrm>
          <a:prstGeom prst="rect">
            <a:avLst/>
          </a:prstGeom>
          <a:ln w="25400">
            <a:solidFill>
              <a:srgbClr val="F7941D"/>
            </a:solidFill>
          </a:ln>
        </p:spPr>
        <p:txBody>
          <a:bodyPr vert="horz" wrap="square" lIns="0" tIns="30480" rIns="0" bIns="0" rtlCol="0">
            <a:spAutoFit/>
          </a:bodyPr>
          <a:lstStyle/>
          <a:p>
            <a:pPr marL="285115">
              <a:lnSpc>
                <a:spcPts val="930"/>
              </a:lnSpc>
              <a:spcBef>
                <a:spcPts val="240"/>
              </a:spcBef>
            </a:pPr>
            <a:r>
              <a:rPr sz="900" b="1" spc="-85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しんぞうびょう</a:t>
            </a:r>
            <a:endParaRPr sz="900">
              <a:latin typeface="UD デジタル 教科書体 NP-B"/>
              <a:cs typeface="UD デジタル 教科書体 NP-B"/>
            </a:endParaRPr>
          </a:p>
          <a:p>
            <a:pPr marL="285115">
              <a:lnSpc>
                <a:spcPts val="2130"/>
              </a:lnSpc>
            </a:pPr>
            <a:r>
              <a:rPr sz="1900" b="1" spc="-30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心臓病</a:t>
            </a:r>
            <a:endParaRPr sz="1900">
              <a:latin typeface="UD デジタル 教科書体 NP-B"/>
              <a:cs typeface="UD デジタル 教科書体 NP-B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4180903" y="2760903"/>
            <a:ext cx="1296035" cy="457834"/>
          </a:xfrm>
          <a:prstGeom prst="rect">
            <a:avLst/>
          </a:prstGeom>
          <a:ln w="25400">
            <a:solidFill>
              <a:srgbClr val="F7941D"/>
            </a:solidFill>
          </a:ln>
        </p:spPr>
        <p:txBody>
          <a:bodyPr vert="horz" wrap="square" lIns="0" tIns="78740" rIns="0" bIns="0" rtlCol="0">
            <a:spAutoFit/>
          </a:bodyPr>
          <a:lstStyle/>
          <a:p>
            <a:pPr marL="196850">
              <a:lnSpc>
                <a:spcPct val="100000"/>
              </a:lnSpc>
              <a:spcBef>
                <a:spcPts val="620"/>
              </a:spcBef>
            </a:pPr>
            <a:r>
              <a:rPr sz="1900" b="1" spc="-145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てんかん</a:t>
            </a:r>
            <a:endParaRPr sz="1900">
              <a:latin typeface="UD デジタル 教科書体 NP-B"/>
              <a:cs typeface="UD デジタル 教科書体 NP-B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4180903" y="3381895"/>
            <a:ext cx="1296035" cy="457834"/>
          </a:xfrm>
          <a:prstGeom prst="rect">
            <a:avLst/>
          </a:prstGeom>
          <a:ln w="25400">
            <a:solidFill>
              <a:srgbClr val="F7941D"/>
            </a:solidFill>
          </a:ln>
        </p:spPr>
        <p:txBody>
          <a:bodyPr vert="horz" wrap="square" lIns="0" tIns="30480" rIns="0" bIns="0" rtlCol="0">
            <a:spAutoFit/>
          </a:bodyPr>
          <a:lstStyle/>
          <a:p>
            <a:pPr marL="290830">
              <a:lnSpc>
                <a:spcPts val="930"/>
              </a:lnSpc>
              <a:spcBef>
                <a:spcPts val="240"/>
              </a:spcBef>
            </a:pPr>
            <a:r>
              <a:rPr sz="900" b="1" spc="-100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にんしんちゅう</a:t>
            </a:r>
            <a:endParaRPr sz="900">
              <a:latin typeface="UD デジタル 教科書体 NP-B"/>
              <a:cs typeface="UD デジタル 教科書体 NP-B"/>
            </a:endParaRPr>
          </a:p>
          <a:p>
            <a:pPr marL="290830">
              <a:lnSpc>
                <a:spcPts val="2130"/>
              </a:lnSpc>
            </a:pPr>
            <a:r>
              <a:rPr sz="1900" b="1" spc="-50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妊娠中</a:t>
            </a:r>
            <a:endParaRPr sz="1900">
              <a:latin typeface="UD デジタル 教科書体 NP-B"/>
              <a:cs typeface="UD デジタル 教科書体 NP-B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5675503" y="2130895"/>
            <a:ext cx="1296035" cy="457834"/>
          </a:xfrm>
          <a:prstGeom prst="rect">
            <a:avLst/>
          </a:prstGeom>
          <a:ln w="25400">
            <a:solidFill>
              <a:srgbClr val="F7941D"/>
            </a:solidFill>
          </a:ln>
        </p:spPr>
        <p:txBody>
          <a:bodyPr vert="horz" wrap="square" lIns="0" tIns="30480" rIns="0" bIns="0" rtlCol="0">
            <a:spAutoFit/>
          </a:bodyPr>
          <a:lstStyle/>
          <a:p>
            <a:pPr marL="411480">
              <a:lnSpc>
                <a:spcPts val="930"/>
              </a:lnSpc>
              <a:spcBef>
                <a:spcPts val="240"/>
              </a:spcBef>
            </a:pPr>
            <a:r>
              <a:rPr sz="900" b="1" spc="-15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かんえん</a:t>
            </a:r>
            <a:endParaRPr sz="900">
              <a:latin typeface="UD デジタル 教科書体 NP-B"/>
              <a:cs typeface="UD デジタル 教科書体 NP-B"/>
            </a:endParaRPr>
          </a:p>
          <a:p>
            <a:pPr marL="408940">
              <a:lnSpc>
                <a:spcPts val="2130"/>
              </a:lnSpc>
            </a:pPr>
            <a:r>
              <a:rPr sz="1900" b="1" spc="-50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肝炎</a:t>
            </a:r>
            <a:endParaRPr sz="1900">
              <a:latin typeface="UD デジタル 教科書体 NP-B"/>
              <a:cs typeface="UD デジタル 教科書体 NP-B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5675503" y="2760903"/>
            <a:ext cx="1296035" cy="457834"/>
          </a:xfrm>
          <a:prstGeom prst="rect">
            <a:avLst/>
          </a:prstGeom>
          <a:ln w="25400">
            <a:solidFill>
              <a:srgbClr val="F7941D"/>
            </a:solidFill>
          </a:ln>
        </p:spPr>
        <p:txBody>
          <a:bodyPr vert="horz" wrap="square" lIns="0" tIns="30480" rIns="0" bIns="0" rtlCol="0">
            <a:spAutoFit/>
          </a:bodyPr>
          <a:lstStyle/>
          <a:p>
            <a:pPr marL="285750">
              <a:lnSpc>
                <a:spcPts val="930"/>
              </a:lnSpc>
              <a:spcBef>
                <a:spcPts val="240"/>
              </a:spcBef>
            </a:pPr>
            <a:r>
              <a:rPr sz="900" b="1" spc="-85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せいしんびょう</a:t>
            </a:r>
            <a:endParaRPr sz="900">
              <a:latin typeface="UD デジタル 教科書体 NP-B"/>
              <a:cs typeface="UD デジタル 教科書体 NP-B"/>
            </a:endParaRPr>
          </a:p>
          <a:p>
            <a:pPr marL="285750">
              <a:lnSpc>
                <a:spcPts val="2130"/>
              </a:lnSpc>
            </a:pPr>
            <a:r>
              <a:rPr sz="1900" b="1" spc="-25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精神病</a:t>
            </a:r>
            <a:endParaRPr sz="1900">
              <a:latin typeface="UD デジタル 教科書体 NP-B"/>
              <a:cs typeface="UD デジタル 教科書体 NP-B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5675503" y="3381895"/>
            <a:ext cx="1296035" cy="457834"/>
          </a:xfrm>
          <a:prstGeom prst="rect">
            <a:avLst/>
          </a:prstGeom>
          <a:ln w="25400">
            <a:solidFill>
              <a:srgbClr val="F7941D"/>
            </a:solidFill>
          </a:ln>
        </p:spPr>
        <p:txBody>
          <a:bodyPr vert="horz" wrap="square" lIns="0" tIns="30480" rIns="0" bIns="0" rtlCol="0">
            <a:spAutoFit/>
          </a:bodyPr>
          <a:lstStyle/>
          <a:p>
            <a:pPr marL="823594">
              <a:lnSpc>
                <a:spcPts val="930"/>
              </a:lnSpc>
              <a:spcBef>
                <a:spcPts val="240"/>
              </a:spcBef>
            </a:pPr>
            <a:r>
              <a:rPr sz="900" b="1" spc="-50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た</a:t>
            </a:r>
            <a:endParaRPr sz="900">
              <a:latin typeface="UD デジタル 教科書体 NP-B"/>
              <a:cs typeface="UD デジタル 教科書体 NP-B"/>
            </a:endParaRPr>
          </a:p>
          <a:p>
            <a:pPr marL="293370">
              <a:lnSpc>
                <a:spcPts val="2130"/>
              </a:lnSpc>
            </a:pPr>
            <a:r>
              <a:rPr sz="1900" b="1" spc="-60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その他</a:t>
            </a:r>
            <a:endParaRPr sz="1900">
              <a:latin typeface="UD デジタル 教科書体 NP-B"/>
              <a:cs typeface="UD デジタル 教科書体 NP-B"/>
            </a:endParaRPr>
          </a:p>
        </p:txBody>
      </p:sp>
      <p:graphicFrame>
        <p:nvGraphicFramePr>
          <p:cNvPr id="61" name="object 61"/>
          <p:cNvGraphicFramePr>
            <a:graphicFrameLocks noGrp="1"/>
          </p:cNvGraphicFramePr>
          <p:nvPr/>
        </p:nvGraphicFramePr>
        <p:xfrm>
          <a:off x="3205807" y="5888482"/>
          <a:ext cx="3265168" cy="4197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0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99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47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43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953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07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92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765" algn="r">
                        <a:lnSpc>
                          <a:spcPts val="445"/>
                        </a:lnSpc>
                      </a:pPr>
                      <a:r>
                        <a:rPr sz="500" spc="-70" dirty="0">
                          <a:solidFill>
                            <a:srgbClr val="231F20"/>
                          </a:solidFill>
                          <a:latin typeface="UD デジタル 教科書体 NP-R"/>
                          <a:cs typeface="UD デジタル 教科書体 NP-R"/>
                        </a:rPr>
                        <a:t>しゅう</a:t>
                      </a:r>
                      <a:endParaRPr sz="500">
                        <a:latin typeface="UD デジタル 教科書体 NP-R"/>
                        <a:cs typeface="UD デジタル 教科書体 NP-R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94945" algn="r">
                        <a:lnSpc>
                          <a:spcPts val="445"/>
                        </a:lnSpc>
                      </a:pPr>
                      <a:r>
                        <a:rPr sz="500" spc="-70" dirty="0">
                          <a:solidFill>
                            <a:srgbClr val="231F20"/>
                          </a:solidFill>
                          <a:latin typeface="UD デジタル 教科書体 NP-R"/>
                          <a:cs typeface="UD デジタル 教科書体 NP-R"/>
                        </a:rPr>
                        <a:t>しゅう</a:t>
                      </a:r>
                      <a:endParaRPr sz="500">
                        <a:latin typeface="UD デジタル 教科書体 NP-R"/>
                        <a:cs typeface="UD デジタル 教科書体 NP-R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67640" algn="r">
                        <a:lnSpc>
                          <a:spcPts val="445"/>
                        </a:lnSpc>
                      </a:pPr>
                      <a:r>
                        <a:rPr sz="500" spc="-70" dirty="0">
                          <a:solidFill>
                            <a:srgbClr val="231F20"/>
                          </a:solidFill>
                          <a:latin typeface="UD デジタル 教科書体 NP-R"/>
                          <a:cs typeface="UD デジタル 教科書体 NP-R"/>
                        </a:rPr>
                        <a:t>しゅう</a:t>
                      </a:r>
                      <a:endParaRPr sz="500">
                        <a:latin typeface="UD デジタル 教科書体 NP-R"/>
                        <a:cs typeface="UD デジタル 教科書体 NP-R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4785" algn="ctr">
                        <a:lnSpc>
                          <a:spcPts val="445"/>
                        </a:lnSpc>
                      </a:pPr>
                      <a:r>
                        <a:rPr sz="500" spc="-70" dirty="0">
                          <a:solidFill>
                            <a:srgbClr val="231F20"/>
                          </a:solidFill>
                          <a:latin typeface="UD デジタル 教科書体 NP-R"/>
                          <a:cs typeface="UD デジタル 教科書体 NP-R"/>
                        </a:rPr>
                        <a:t>しゅう</a:t>
                      </a:r>
                      <a:endParaRPr sz="500">
                        <a:latin typeface="UD デジタル 教科書体 NP-R"/>
                        <a:cs typeface="UD デジタル 教科書体 NP-R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520">
                <a:tc>
                  <a:txBody>
                    <a:bodyPr/>
                    <a:lstStyle/>
                    <a:p>
                      <a:pPr marL="31750">
                        <a:lnSpc>
                          <a:spcPts val="1055"/>
                        </a:lnSpc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UD デジタル 教科書体 NP-R"/>
                          <a:cs typeface="UD デジタル 教科書体 NP-R"/>
                        </a:rPr>
                        <a:t>0</a:t>
                      </a:r>
                      <a:endParaRPr sz="1000">
                        <a:latin typeface="UD デジタル 教科書体 NP-R"/>
                        <a:cs typeface="UD デジタル 教科書体 NP-R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44195">
                        <a:lnSpc>
                          <a:spcPts val="1055"/>
                        </a:lnSpc>
                      </a:pPr>
                      <a:r>
                        <a:rPr sz="1000" dirty="0">
                          <a:solidFill>
                            <a:srgbClr val="231F20"/>
                          </a:solidFill>
                          <a:latin typeface="UD デジタル 教科書体 NP-R"/>
                          <a:cs typeface="UD デジタル 教科書体 NP-R"/>
                        </a:rPr>
                        <a:t>10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UD デジタル 教科書体 NP-R"/>
                          <a:cs typeface="UD デジタル 教科書体 NP-R"/>
                        </a:rPr>
                        <a:t>週</a:t>
                      </a:r>
                      <a:endParaRPr sz="1000">
                        <a:latin typeface="UD デジタル 教科書体 NP-R"/>
                        <a:cs typeface="UD デジタル 教科書体 NP-R"/>
                      </a:endParaRPr>
                    </a:p>
                    <a:p>
                      <a:pPr marL="1905">
                        <a:lnSpc>
                          <a:spcPts val="1175"/>
                        </a:lnSpc>
                        <a:spcBef>
                          <a:spcPts val="430"/>
                        </a:spcBef>
                      </a:pPr>
                      <a:r>
                        <a:rPr sz="1000" b="1" spc="55" dirty="0">
                          <a:solidFill>
                            <a:srgbClr val="F7941D"/>
                          </a:solidFill>
                          <a:latin typeface="UD デジタル 教科書体 NP-B"/>
                          <a:cs typeface="UD デジタル 教科書体 NP-B"/>
                        </a:rPr>
                        <a:t>あ  れ  る  ぎ</a:t>
                      </a:r>
                      <a:endParaRPr sz="1000">
                        <a:latin typeface="UD デジタル 教科書体 NP-B"/>
                        <a:cs typeface="UD デジタル 教科書体 NP-B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32384">
                        <a:lnSpc>
                          <a:spcPts val="1175"/>
                        </a:lnSpc>
                      </a:pPr>
                      <a:r>
                        <a:rPr sz="1000" b="1" spc="-50" dirty="0">
                          <a:solidFill>
                            <a:srgbClr val="F7941D"/>
                          </a:solidFill>
                          <a:latin typeface="UD デジタル 教科書体 NP-B"/>
                          <a:cs typeface="UD デジタル 教科書体 NP-B"/>
                        </a:rPr>
                        <a:t>ー</a:t>
                      </a:r>
                      <a:endParaRPr sz="1000">
                        <a:latin typeface="UD デジタル 教科書体 NP-B"/>
                        <a:cs typeface="UD デジタル 教科書体 NP-B"/>
                      </a:endParaRPr>
                    </a:p>
                  </a:txBody>
                  <a:tcPr marL="0" marR="0" marT="42545" marB="0"/>
                </a:tc>
                <a:tc>
                  <a:txBody>
                    <a:bodyPr/>
                    <a:lstStyle/>
                    <a:p>
                      <a:pPr marR="219075" algn="r">
                        <a:lnSpc>
                          <a:spcPts val="1055"/>
                        </a:lnSpc>
                      </a:pPr>
                      <a:r>
                        <a:rPr sz="1000" dirty="0">
                          <a:solidFill>
                            <a:srgbClr val="231F20"/>
                          </a:solidFill>
                          <a:latin typeface="UD デジタル 教科書体 NP-R"/>
                          <a:cs typeface="UD デジタル 教科書体 NP-R"/>
                        </a:rPr>
                        <a:t>20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UD デジタル 教科書体 NP-R"/>
                          <a:cs typeface="UD デジタル 教科書体 NP-R"/>
                        </a:rPr>
                        <a:t>週</a:t>
                      </a:r>
                      <a:endParaRPr sz="1000">
                        <a:latin typeface="UD デジタル 教科書体 NP-R"/>
                        <a:cs typeface="UD デジタル 教科書体 NP-R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82245" algn="r">
                        <a:lnSpc>
                          <a:spcPts val="1055"/>
                        </a:lnSpc>
                      </a:pPr>
                      <a:r>
                        <a:rPr sz="1000" dirty="0">
                          <a:solidFill>
                            <a:srgbClr val="231F20"/>
                          </a:solidFill>
                          <a:latin typeface="UD デジタル 教科書体 NP-R"/>
                          <a:cs typeface="UD デジタル 教科書体 NP-R"/>
                        </a:rPr>
                        <a:t>30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UD デジタル 教科書体 NP-R"/>
                          <a:cs typeface="UD デジタル 教科書体 NP-R"/>
                        </a:rPr>
                        <a:t>週</a:t>
                      </a:r>
                      <a:endParaRPr sz="1000">
                        <a:latin typeface="UD デジタル 教科書体 NP-R"/>
                        <a:cs typeface="UD デジタル 教科書体 NP-R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3510" algn="ctr">
                        <a:lnSpc>
                          <a:spcPts val="1055"/>
                        </a:lnSpc>
                      </a:pPr>
                      <a:r>
                        <a:rPr sz="1000" dirty="0">
                          <a:solidFill>
                            <a:srgbClr val="231F20"/>
                          </a:solidFill>
                          <a:latin typeface="UD デジタル 教科書体 NP-R"/>
                          <a:cs typeface="UD デジタル 教科書体 NP-R"/>
                        </a:rPr>
                        <a:t>37週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UD デジタル 教科書体 NP-R"/>
                          <a:cs typeface="UD デジタル 教科書体 NP-R"/>
                        </a:rPr>
                        <a:t>～</a:t>
                      </a:r>
                      <a:endParaRPr sz="1000">
                        <a:latin typeface="UD デジタル 教科書体 NP-R"/>
                        <a:cs typeface="UD デジタル 教科書体 NP-R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62" name="object 62"/>
          <p:cNvGrpSpPr/>
          <p:nvPr/>
        </p:nvGrpSpPr>
        <p:grpSpPr>
          <a:xfrm>
            <a:off x="1187999" y="6627703"/>
            <a:ext cx="5962015" cy="3617595"/>
            <a:chOff x="1187999" y="6627703"/>
            <a:chExt cx="5962015" cy="3617595"/>
          </a:xfrm>
        </p:grpSpPr>
        <p:pic>
          <p:nvPicPr>
            <p:cNvPr id="63" name="object 63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5341805" y="8799963"/>
              <a:ext cx="412612" cy="764350"/>
            </a:xfrm>
            <a:prstGeom prst="rect">
              <a:avLst/>
            </a:prstGeom>
          </p:spPr>
        </p:pic>
        <p:pic>
          <p:nvPicPr>
            <p:cNvPr id="64" name="object 64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5435028" y="8992069"/>
              <a:ext cx="73812" cy="73812"/>
            </a:xfrm>
            <a:prstGeom prst="rect">
              <a:avLst/>
            </a:prstGeom>
          </p:spPr>
        </p:pic>
        <p:pic>
          <p:nvPicPr>
            <p:cNvPr id="65" name="object 65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5583986" y="8992933"/>
              <a:ext cx="56197" cy="73812"/>
            </a:xfrm>
            <a:prstGeom prst="rect">
              <a:avLst/>
            </a:prstGeom>
          </p:spPr>
        </p:pic>
        <p:pic>
          <p:nvPicPr>
            <p:cNvPr id="66" name="object 66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5264811" y="8837399"/>
              <a:ext cx="917021" cy="813508"/>
            </a:xfrm>
            <a:prstGeom prst="rect">
              <a:avLst/>
            </a:prstGeom>
          </p:spPr>
        </p:pic>
        <p:pic>
          <p:nvPicPr>
            <p:cNvPr id="67" name="object 67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5973343" y="9132214"/>
              <a:ext cx="73812" cy="73825"/>
            </a:xfrm>
            <a:prstGeom prst="rect">
              <a:avLst/>
            </a:prstGeom>
          </p:spPr>
        </p:pic>
        <p:sp>
          <p:nvSpPr>
            <p:cNvPr id="68" name="object 68"/>
            <p:cNvSpPr/>
            <p:nvPr/>
          </p:nvSpPr>
          <p:spPr>
            <a:xfrm>
              <a:off x="5949250" y="9196284"/>
              <a:ext cx="34925" cy="15240"/>
            </a:xfrm>
            <a:custGeom>
              <a:avLst/>
              <a:gdLst/>
              <a:ahLst/>
              <a:cxnLst/>
              <a:rect l="l" t="t" r="r" b="b"/>
              <a:pathLst>
                <a:path w="34925" h="15240">
                  <a:moveTo>
                    <a:pt x="34480" y="0"/>
                  </a:moveTo>
                  <a:lnTo>
                    <a:pt x="0" y="13246"/>
                  </a:lnTo>
                  <a:lnTo>
                    <a:pt x="10477" y="15110"/>
                  </a:lnTo>
                  <a:lnTo>
                    <a:pt x="20497" y="13123"/>
                  </a:lnTo>
                  <a:lnTo>
                    <a:pt x="28889" y="7886"/>
                  </a:lnTo>
                  <a:lnTo>
                    <a:pt x="34480" y="0"/>
                  </a:lnTo>
                  <a:close/>
                </a:path>
              </a:pathLst>
            </a:custGeom>
            <a:solidFill>
              <a:srgbClr val="FEDC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5949250" y="9196284"/>
              <a:ext cx="34925" cy="15240"/>
            </a:xfrm>
            <a:custGeom>
              <a:avLst/>
              <a:gdLst/>
              <a:ahLst/>
              <a:cxnLst/>
              <a:rect l="l" t="t" r="r" b="b"/>
              <a:pathLst>
                <a:path w="34925" h="15240">
                  <a:moveTo>
                    <a:pt x="0" y="13246"/>
                  </a:moveTo>
                  <a:lnTo>
                    <a:pt x="10477" y="15110"/>
                  </a:lnTo>
                  <a:lnTo>
                    <a:pt x="20497" y="13123"/>
                  </a:lnTo>
                  <a:lnTo>
                    <a:pt x="28889" y="7886"/>
                  </a:lnTo>
                  <a:lnTo>
                    <a:pt x="34480" y="0"/>
                  </a:lnTo>
                </a:path>
              </a:pathLst>
            </a:custGeom>
            <a:ln w="5816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5968695" y="9120497"/>
              <a:ext cx="10795" cy="26034"/>
            </a:xfrm>
            <a:custGeom>
              <a:avLst/>
              <a:gdLst/>
              <a:ahLst/>
              <a:cxnLst/>
              <a:rect l="l" t="t" r="r" b="b"/>
              <a:pathLst>
                <a:path w="10795" h="26034">
                  <a:moveTo>
                    <a:pt x="8369" y="0"/>
                  </a:moveTo>
                  <a:lnTo>
                    <a:pt x="2413" y="0"/>
                  </a:lnTo>
                  <a:lnTo>
                    <a:pt x="0" y="5753"/>
                  </a:lnTo>
                  <a:lnTo>
                    <a:pt x="0" y="12839"/>
                  </a:lnTo>
                  <a:lnTo>
                    <a:pt x="0" y="19926"/>
                  </a:lnTo>
                  <a:lnTo>
                    <a:pt x="2413" y="25679"/>
                  </a:lnTo>
                  <a:lnTo>
                    <a:pt x="8369" y="25679"/>
                  </a:lnTo>
                  <a:lnTo>
                    <a:pt x="10782" y="19926"/>
                  </a:lnTo>
                  <a:lnTo>
                    <a:pt x="10782" y="5753"/>
                  </a:lnTo>
                  <a:lnTo>
                    <a:pt x="8369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5969453" y="9061785"/>
              <a:ext cx="27940" cy="8890"/>
            </a:xfrm>
            <a:custGeom>
              <a:avLst/>
              <a:gdLst/>
              <a:ahLst/>
              <a:cxnLst/>
              <a:rect l="l" t="t" r="r" b="b"/>
              <a:pathLst>
                <a:path w="27939" h="8890">
                  <a:moveTo>
                    <a:pt x="9804" y="0"/>
                  </a:moveTo>
                  <a:lnTo>
                    <a:pt x="4394" y="1028"/>
                  </a:lnTo>
                  <a:lnTo>
                    <a:pt x="0" y="3733"/>
                  </a:lnTo>
                  <a:lnTo>
                    <a:pt x="27927" y="8610"/>
                  </a:lnTo>
                  <a:lnTo>
                    <a:pt x="24701" y="4572"/>
                  </a:lnTo>
                  <a:lnTo>
                    <a:pt x="19977" y="1765"/>
                  </a:lnTo>
                  <a:lnTo>
                    <a:pt x="9804" y="0"/>
                  </a:lnTo>
                  <a:close/>
                </a:path>
              </a:pathLst>
            </a:custGeom>
            <a:solidFill>
              <a:srgbClr val="FEDC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5969453" y="9061785"/>
              <a:ext cx="27940" cy="8890"/>
            </a:xfrm>
            <a:custGeom>
              <a:avLst/>
              <a:gdLst/>
              <a:ahLst/>
              <a:cxnLst/>
              <a:rect l="l" t="t" r="r" b="b"/>
              <a:pathLst>
                <a:path w="27939" h="8890">
                  <a:moveTo>
                    <a:pt x="0" y="3733"/>
                  </a:moveTo>
                  <a:lnTo>
                    <a:pt x="4394" y="1028"/>
                  </a:lnTo>
                  <a:lnTo>
                    <a:pt x="9804" y="0"/>
                  </a:lnTo>
                  <a:lnTo>
                    <a:pt x="14884" y="889"/>
                  </a:lnTo>
                  <a:lnTo>
                    <a:pt x="19977" y="1765"/>
                  </a:lnTo>
                  <a:lnTo>
                    <a:pt x="24701" y="4572"/>
                  </a:lnTo>
                  <a:lnTo>
                    <a:pt x="27927" y="8610"/>
                  </a:lnTo>
                </a:path>
              </a:pathLst>
            </a:custGeom>
            <a:ln w="5816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5935673" y="8941215"/>
              <a:ext cx="280670" cy="313690"/>
            </a:xfrm>
            <a:custGeom>
              <a:avLst/>
              <a:gdLst/>
              <a:ahLst/>
              <a:cxnLst/>
              <a:rect l="l" t="t" r="r" b="b"/>
              <a:pathLst>
                <a:path w="280670" h="313690">
                  <a:moveTo>
                    <a:pt x="131589" y="0"/>
                  </a:moveTo>
                  <a:lnTo>
                    <a:pt x="83651" y="5801"/>
                  </a:lnTo>
                  <a:lnTo>
                    <a:pt x="36537" y="26920"/>
                  </a:lnTo>
                  <a:lnTo>
                    <a:pt x="8688" y="62280"/>
                  </a:lnTo>
                  <a:lnTo>
                    <a:pt x="259" y="100361"/>
                  </a:lnTo>
                  <a:lnTo>
                    <a:pt x="0" y="121016"/>
                  </a:lnTo>
                  <a:lnTo>
                    <a:pt x="3062" y="141307"/>
                  </a:lnTo>
                  <a:lnTo>
                    <a:pt x="9837" y="160642"/>
                  </a:lnTo>
                  <a:lnTo>
                    <a:pt x="13762" y="137627"/>
                  </a:lnTo>
                  <a:lnTo>
                    <a:pt x="21147" y="115476"/>
                  </a:lnTo>
                  <a:lnTo>
                    <a:pt x="31779" y="94689"/>
                  </a:lnTo>
                  <a:lnTo>
                    <a:pt x="45448" y="75768"/>
                  </a:lnTo>
                  <a:lnTo>
                    <a:pt x="47504" y="92588"/>
                  </a:lnTo>
                  <a:lnTo>
                    <a:pt x="52039" y="110081"/>
                  </a:lnTo>
                  <a:lnTo>
                    <a:pt x="58946" y="127572"/>
                  </a:lnTo>
                  <a:lnTo>
                    <a:pt x="68118" y="144386"/>
                  </a:lnTo>
                  <a:lnTo>
                    <a:pt x="76220" y="113080"/>
                  </a:lnTo>
                  <a:lnTo>
                    <a:pt x="77616" y="125899"/>
                  </a:lnTo>
                  <a:lnTo>
                    <a:pt x="81662" y="138193"/>
                  </a:lnTo>
                  <a:lnTo>
                    <a:pt x="87661" y="149865"/>
                  </a:lnTo>
                  <a:lnTo>
                    <a:pt x="94915" y="160819"/>
                  </a:lnTo>
                  <a:lnTo>
                    <a:pt x="110858" y="181519"/>
                  </a:lnTo>
                  <a:lnTo>
                    <a:pt x="118484" y="192079"/>
                  </a:lnTo>
                  <a:lnTo>
                    <a:pt x="125153" y="203237"/>
                  </a:lnTo>
                  <a:lnTo>
                    <a:pt x="132892" y="222188"/>
                  </a:lnTo>
                  <a:lnTo>
                    <a:pt x="138196" y="242072"/>
                  </a:lnTo>
                  <a:lnTo>
                    <a:pt x="142748" y="262279"/>
                  </a:lnTo>
                  <a:lnTo>
                    <a:pt x="148229" y="282193"/>
                  </a:lnTo>
                  <a:lnTo>
                    <a:pt x="153721" y="293453"/>
                  </a:lnTo>
                  <a:lnTo>
                    <a:pt x="161085" y="302478"/>
                  </a:lnTo>
                  <a:lnTo>
                    <a:pt x="168967" y="309232"/>
                  </a:lnTo>
                  <a:lnTo>
                    <a:pt x="176017" y="313677"/>
                  </a:lnTo>
                  <a:lnTo>
                    <a:pt x="181344" y="307907"/>
                  </a:lnTo>
                  <a:lnTo>
                    <a:pt x="189027" y="296201"/>
                  </a:lnTo>
                  <a:lnTo>
                    <a:pt x="195676" y="289267"/>
                  </a:lnTo>
                  <a:lnTo>
                    <a:pt x="208630" y="291464"/>
                  </a:lnTo>
                  <a:lnTo>
                    <a:pt x="218160" y="269209"/>
                  </a:lnTo>
                  <a:lnTo>
                    <a:pt x="227882" y="254623"/>
                  </a:lnTo>
                  <a:lnTo>
                    <a:pt x="237954" y="243849"/>
                  </a:lnTo>
                  <a:lnTo>
                    <a:pt x="248534" y="233032"/>
                  </a:lnTo>
                  <a:lnTo>
                    <a:pt x="261467" y="215003"/>
                  </a:lnTo>
                  <a:lnTo>
                    <a:pt x="270673" y="194755"/>
                  </a:lnTo>
                  <a:lnTo>
                    <a:pt x="276627" y="173101"/>
                  </a:lnTo>
                  <a:lnTo>
                    <a:pt x="279801" y="150850"/>
                  </a:lnTo>
                  <a:lnTo>
                    <a:pt x="280549" y="136403"/>
                  </a:lnTo>
                  <a:lnTo>
                    <a:pt x="280073" y="121953"/>
                  </a:lnTo>
                  <a:lnTo>
                    <a:pt x="267876" y="80834"/>
                  </a:lnTo>
                  <a:lnTo>
                    <a:pt x="236202" y="52692"/>
                  </a:lnTo>
                  <a:lnTo>
                    <a:pt x="219998" y="34627"/>
                  </a:lnTo>
                  <a:lnTo>
                    <a:pt x="200620" y="20126"/>
                  </a:lnTo>
                  <a:lnTo>
                    <a:pt x="178884" y="9400"/>
                  </a:lnTo>
                  <a:lnTo>
                    <a:pt x="155608" y="2666"/>
                  </a:lnTo>
                  <a:lnTo>
                    <a:pt x="131589" y="0"/>
                  </a:lnTo>
                  <a:close/>
                </a:path>
              </a:pathLst>
            </a:custGeom>
            <a:solidFill>
              <a:srgbClr val="71686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4" name="object 74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5935672" y="8941155"/>
              <a:ext cx="206289" cy="144156"/>
            </a:xfrm>
            <a:prstGeom prst="rect">
              <a:avLst/>
            </a:prstGeom>
          </p:spPr>
        </p:pic>
        <p:sp>
          <p:nvSpPr>
            <p:cNvPr id="75" name="object 75"/>
            <p:cNvSpPr/>
            <p:nvPr/>
          </p:nvSpPr>
          <p:spPr>
            <a:xfrm>
              <a:off x="5935673" y="8941215"/>
              <a:ext cx="280670" cy="313690"/>
            </a:xfrm>
            <a:custGeom>
              <a:avLst/>
              <a:gdLst/>
              <a:ahLst/>
              <a:cxnLst/>
              <a:rect l="l" t="t" r="r" b="b"/>
              <a:pathLst>
                <a:path w="280670" h="313690">
                  <a:moveTo>
                    <a:pt x="45448" y="75768"/>
                  </a:moveTo>
                  <a:lnTo>
                    <a:pt x="31779" y="94689"/>
                  </a:lnTo>
                  <a:lnTo>
                    <a:pt x="21147" y="115476"/>
                  </a:lnTo>
                  <a:lnTo>
                    <a:pt x="13762" y="137627"/>
                  </a:lnTo>
                  <a:lnTo>
                    <a:pt x="9837" y="160642"/>
                  </a:lnTo>
                  <a:lnTo>
                    <a:pt x="3062" y="141307"/>
                  </a:lnTo>
                  <a:lnTo>
                    <a:pt x="0" y="121016"/>
                  </a:lnTo>
                  <a:lnTo>
                    <a:pt x="259" y="100361"/>
                  </a:lnTo>
                  <a:lnTo>
                    <a:pt x="3449" y="79933"/>
                  </a:lnTo>
                  <a:lnTo>
                    <a:pt x="26004" y="35645"/>
                  </a:lnTo>
                  <a:lnTo>
                    <a:pt x="60739" y="13728"/>
                  </a:lnTo>
                  <a:lnTo>
                    <a:pt x="107435" y="1134"/>
                  </a:lnTo>
                  <a:lnTo>
                    <a:pt x="131589" y="0"/>
                  </a:lnTo>
                  <a:lnTo>
                    <a:pt x="155608" y="2666"/>
                  </a:lnTo>
                  <a:lnTo>
                    <a:pt x="178884" y="9400"/>
                  </a:lnTo>
                  <a:lnTo>
                    <a:pt x="200620" y="20126"/>
                  </a:lnTo>
                  <a:lnTo>
                    <a:pt x="219998" y="34627"/>
                  </a:lnTo>
                  <a:lnTo>
                    <a:pt x="236202" y="52692"/>
                  </a:lnTo>
                  <a:lnTo>
                    <a:pt x="248749" y="59531"/>
                  </a:lnTo>
                  <a:lnTo>
                    <a:pt x="274086" y="93903"/>
                  </a:lnTo>
                  <a:lnTo>
                    <a:pt x="280549" y="136403"/>
                  </a:lnTo>
                  <a:lnTo>
                    <a:pt x="279801" y="150850"/>
                  </a:lnTo>
                  <a:lnTo>
                    <a:pt x="270673" y="194755"/>
                  </a:lnTo>
                  <a:lnTo>
                    <a:pt x="248534" y="233032"/>
                  </a:lnTo>
                  <a:lnTo>
                    <a:pt x="237954" y="243849"/>
                  </a:lnTo>
                  <a:lnTo>
                    <a:pt x="227882" y="254623"/>
                  </a:lnTo>
                  <a:lnTo>
                    <a:pt x="218160" y="269209"/>
                  </a:lnTo>
                  <a:lnTo>
                    <a:pt x="208630" y="291464"/>
                  </a:lnTo>
                  <a:lnTo>
                    <a:pt x="204312" y="290728"/>
                  </a:lnTo>
                  <a:lnTo>
                    <a:pt x="199994" y="290004"/>
                  </a:lnTo>
                  <a:lnTo>
                    <a:pt x="195676" y="289267"/>
                  </a:lnTo>
                  <a:lnTo>
                    <a:pt x="189027" y="296201"/>
                  </a:lnTo>
                  <a:lnTo>
                    <a:pt x="184965" y="302248"/>
                  </a:lnTo>
                  <a:lnTo>
                    <a:pt x="181344" y="307907"/>
                  </a:lnTo>
                  <a:lnTo>
                    <a:pt x="176017" y="313677"/>
                  </a:lnTo>
                  <a:lnTo>
                    <a:pt x="148229" y="282193"/>
                  </a:lnTo>
                  <a:lnTo>
                    <a:pt x="138196" y="242072"/>
                  </a:lnTo>
                  <a:lnTo>
                    <a:pt x="132892" y="222188"/>
                  </a:lnTo>
                  <a:lnTo>
                    <a:pt x="125153" y="203237"/>
                  </a:lnTo>
                  <a:lnTo>
                    <a:pt x="118484" y="192079"/>
                  </a:lnTo>
                  <a:lnTo>
                    <a:pt x="110858" y="181519"/>
                  </a:lnTo>
                  <a:lnTo>
                    <a:pt x="102820" y="171214"/>
                  </a:lnTo>
                  <a:lnTo>
                    <a:pt x="94915" y="160819"/>
                  </a:lnTo>
                  <a:lnTo>
                    <a:pt x="87661" y="149865"/>
                  </a:lnTo>
                  <a:lnTo>
                    <a:pt x="81662" y="138193"/>
                  </a:lnTo>
                  <a:lnTo>
                    <a:pt x="77616" y="125899"/>
                  </a:lnTo>
                  <a:lnTo>
                    <a:pt x="76220" y="113080"/>
                  </a:lnTo>
                  <a:lnTo>
                    <a:pt x="74199" y="120909"/>
                  </a:lnTo>
                  <a:lnTo>
                    <a:pt x="72174" y="128738"/>
                  </a:lnTo>
                  <a:lnTo>
                    <a:pt x="70146" y="136563"/>
                  </a:lnTo>
                  <a:lnTo>
                    <a:pt x="68118" y="144386"/>
                  </a:lnTo>
                  <a:lnTo>
                    <a:pt x="58946" y="127572"/>
                  </a:lnTo>
                  <a:lnTo>
                    <a:pt x="52039" y="110081"/>
                  </a:lnTo>
                  <a:lnTo>
                    <a:pt x="47504" y="92588"/>
                  </a:lnTo>
                  <a:lnTo>
                    <a:pt x="45448" y="75768"/>
                  </a:lnTo>
                  <a:close/>
                </a:path>
              </a:pathLst>
            </a:custGeom>
            <a:ln w="5816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6053530" y="9138180"/>
              <a:ext cx="41910" cy="62230"/>
            </a:xfrm>
            <a:custGeom>
              <a:avLst/>
              <a:gdLst/>
              <a:ahLst/>
              <a:cxnLst/>
              <a:rect l="l" t="t" r="r" b="b"/>
              <a:pathLst>
                <a:path w="41910" h="62229">
                  <a:moveTo>
                    <a:pt x="16013" y="0"/>
                  </a:moveTo>
                  <a:lnTo>
                    <a:pt x="7579" y="926"/>
                  </a:lnTo>
                  <a:lnTo>
                    <a:pt x="0" y="4775"/>
                  </a:lnTo>
                  <a:lnTo>
                    <a:pt x="15709" y="61937"/>
                  </a:lnTo>
                  <a:lnTo>
                    <a:pt x="41291" y="30046"/>
                  </a:lnTo>
                  <a:lnTo>
                    <a:pt x="40336" y="21255"/>
                  </a:lnTo>
                  <a:lnTo>
                    <a:pt x="37098" y="13123"/>
                  </a:lnTo>
                  <a:lnTo>
                    <a:pt x="31673" y="6388"/>
                  </a:lnTo>
                  <a:lnTo>
                    <a:pt x="24358" y="1864"/>
                  </a:lnTo>
                  <a:lnTo>
                    <a:pt x="16013" y="0"/>
                  </a:lnTo>
                  <a:close/>
                </a:path>
              </a:pathLst>
            </a:custGeom>
            <a:solidFill>
              <a:srgbClr val="FEDC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6053530" y="9138180"/>
              <a:ext cx="41910" cy="62230"/>
            </a:xfrm>
            <a:custGeom>
              <a:avLst/>
              <a:gdLst/>
              <a:ahLst/>
              <a:cxnLst/>
              <a:rect l="l" t="t" r="r" b="b"/>
              <a:pathLst>
                <a:path w="41910" h="62229">
                  <a:moveTo>
                    <a:pt x="0" y="4775"/>
                  </a:moveTo>
                  <a:lnTo>
                    <a:pt x="7579" y="926"/>
                  </a:lnTo>
                  <a:lnTo>
                    <a:pt x="16013" y="0"/>
                  </a:lnTo>
                  <a:lnTo>
                    <a:pt x="24358" y="1864"/>
                  </a:lnTo>
                  <a:lnTo>
                    <a:pt x="31673" y="6388"/>
                  </a:lnTo>
                  <a:lnTo>
                    <a:pt x="37098" y="13123"/>
                  </a:lnTo>
                  <a:lnTo>
                    <a:pt x="40336" y="21255"/>
                  </a:lnTo>
                  <a:lnTo>
                    <a:pt x="41291" y="30046"/>
                  </a:lnTo>
                  <a:lnTo>
                    <a:pt x="39865" y="38760"/>
                  </a:lnTo>
                  <a:lnTo>
                    <a:pt x="36146" y="46682"/>
                  </a:lnTo>
                  <a:lnTo>
                    <a:pt x="30592" y="53378"/>
                  </a:lnTo>
                  <a:lnTo>
                    <a:pt x="23636" y="58559"/>
                  </a:lnTo>
                  <a:lnTo>
                    <a:pt x="15709" y="61937"/>
                  </a:lnTo>
                </a:path>
              </a:pathLst>
            </a:custGeom>
            <a:ln w="5816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8" name="object 78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6017134" y="9396690"/>
              <a:ext cx="148822" cy="254217"/>
            </a:xfrm>
            <a:prstGeom prst="rect">
              <a:avLst/>
            </a:prstGeom>
          </p:spPr>
        </p:pic>
        <p:sp>
          <p:nvSpPr>
            <p:cNvPr id="79" name="object 79"/>
            <p:cNvSpPr/>
            <p:nvPr/>
          </p:nvSpPr>
          <p:spPr>
            <a:xfrm>
              <a:off x="6056222" y="9159824"/>
              <a:ext cx="18415" cy="19050"/>
            </a:xfrm>
            <a:custGeom>
              <a:avLst/>
              <a:gdLst/>
              <a:ahLst/>
              <a:cxnLst/>
              <a:rect l="l" t="t" r="r" b="b"/>
              <a:pathLst>
                <a:path w="18414" h="19050">
                  <a:moveTo>
                    <a:pt x="17957" y="0"/>
                  </a:moveTo>
                  <a:lnTo>
                    <a:pt x="10228" y="5109"/>
                  </a:lnTo>
                  <a:lnTo>
                    <a:pt x="4602" y="11260"/>
                  </a:lnTo>
                  <a:lnTo>
                    <a:pt x="1164" y="16432"/>
                  </a:lnTo>
                  <a:lnTo>
                    <a:pt x="0" y="18605"/>
                  </a:lnTo>
                  <a:lnTo>
                    <a:pt x="17957" y="0"/>
                  </a:lnTo>
                  <a:close/>
                </a:path>
              </a:pathLst>
            </a:custGeom>
            <a:solidFill>
              <a:srgbClr val="FEDC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6056222" y="9159824"/>
              <a:ext cx="18415" cy="19050"/>
            </a:xfrm>
            <a:custGeom>
              <a:avLst/>
              <a:gdLst/>
              <a:ahLst/>
              <a:cxnLst/>
              <a:rect l="l" t="t" r="r" b="b"/>
              <a:pathLst>
                <a:path w="18414" h="19050">
                  <a:moveTo>
                    <a:pt x="17957" y="0"/>
                  </a:moveTo>
                  <a:lnTo>
                    <a:pt x="10228" y="5109"/>
                  </a:lnTo>
                  <a:lnTo>
                    <a:pt x="4602" y="11260"/>
                  </a:lnTo>
                  <a:lnTo>
                    <a:pt x="1164" y="16432"/>
                  </a:lnTo>
                  <a:lnTo>
                    <a:pt x="0" y="18605"/>
                  </a:lnTo>
                </a:path>
              </a:pathLst>
            </a:custGeom>
            <a:ln w="5816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6066403" y="9011833"/>
              <a:ext cx="16510" cy="58419"/>
            </a:xfrm>
            <a:custGeom>
              <a:avLst/>
              <a:gdLst/>
              <a:ahLst/>
              <a:cxnLst/>
              <a:rect l="l" t="t" r="r" b="b"/>
              <a:pathLst>
                <a:path w="16510" h="58420">
                  <a:moveTo>
                    <a:pt x="770" y="0"/>
                  </a:moveTo>
                  <a:lnTo>
                    <a:pt x="0" y="15383"/>
                  </a:lnTo>
                  <a:lnTo>
                    <a:pt x="2467" y="30595"/>
                  </a:lnTo>
                  <a:lnTo>
                    <a:pt x="7994" y="44982"/>
                  </a:lnTo>
                  <a:lnTo>
                    <a:pt x="16403" y="57886"/>
                  </a:lnTo>
                </a:path>
              </a:pathLst>
            </a:custGeom>
            <a:ln w="581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6091596" y="9026794"/>
              <a:ext cx="28575" cy="41910"/>
            </a:xfrm>
            <a:custGeom>
              <a:avLst/>
              <a:gdLst/>
              <a:ahLst/>
              <a:cxnLst/>
              <a:rect l="l" t="t" r="r" b="b"/>
              <a:pathLst>
                <a:path w="28575" h="41909">
                  <a:moveTo>
                    <a:pt x="0" y="0"/>
                  </a:moveTo>
                  <a:lnTo>
                    <a:pt x="3234" y="12599"/>
                  </a:lnTo>
                  <a:lnTo>
                    <a:pt x="9348" y="24091"/>
                  </a:lnTo>
                  <a:lnTo>
                    <a:pt x="17932" y="33879"/>
                  </a:lnTo>
                  <a:lnTo>
                    <a:pt x="28575" y="41363"/>
                  </a:lnTo>
                </a:path>
              </a:pathLst>
            </a:custGeom>
            <a:ln w="581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2635214" y="9761052"/>
              <a:ext cx="95885" cy="301625"/>
            </a:xfrm>
            <a:custGeom>
              <a:avLst/>
              <a:gdLst/>
              <a:ahLst/>
              <a:cxnLst/>
              <a:rect l="l" t="t" r="r" b="b"/>
              <a:pathLst>
                <a:path w="95885" h="301625">
                  <a:moveTo>
                    <a:pt x="43218" y="0"/>
                  </a:moveTo>
                  <a:lnTo>
                    <a:pt x="33213" y="3021"/>
                  </a:lnTo>
                  <a:lnTo>
                    <a:pt x="30406" y="9883"/>
                  </a:lnTo>
                  <a:lnTo>
                    <a:pt x="33206" y="17027"/>
                  </a:lnTo>
                  <a:lnTo>
                    <a:pt x="40017" y="20891"/>
                  </a:lnTo>
                  <a:lnTo>
                    <a:pt x="48284" y="23586"/>
                  </a:lnTo>
                  <a:lnTo>
                    <a:pt x="55713" y="29679"/>
                  </a:lnTo>
                  <a:lnTo>
                    <a:pt x="61111" y="39297"/>
                  </a:lnTo>
                  <a:lnTo>
                    <a:pt x="63284" y="52616"/>
                  </a:lnTo>
                  <a:lnTo>
                    <a:pt x="56438" y="51460"/>
                  </a:lnTo>
                  <a:lnTo>
                    <a:pt x="48425" y="51117"/>
                  </a:lnTo>
                  <a:lnTo>
                    <a:pt x="37249" y="54597"/>
                  </a:lnTo>
                  <a:lnTo>
                    <a:pt x="33883" y="56159"/>
                  </a:lnTo>
                  <a:lnTo>
                    <a:pt x="25755" y="61633"/>
                  </a:lnTo>
                  <a:lnTo>
                    <a:pt x="23761" y="66598"/>
                  </a:lnTo>
                  <a:lnTo>
                    <a:pt x="26644" y="75615"/>
                  </a:lnTo>
                  <a:lnTo>
                    <a:pt x="28181" y="78486"/>
                  </a:lnTo>
                  <a:lnTo>
                    <a:pt x="30505" y="81686"/>
                  </a:lnTo>
                  <a:lnTo>
                    <a:pt x="24587" y="87934"/>
                  </a:lnTo>
                  <a:lnTo>
                    <a:pt x="26860" y="96164"/>
                  </a:lnTo>
                  <a:lnTo>
                    <a:pt x="32880" y="102019"/>
                  </a:lnTo>
                  <a:lnTo>
                    <a:pt x="30848" y="104673"/>
                  </a:lnTo>
                  <a:lnTo>
                    <a:pt x="30010" y="107835"/>
                  </a:lnTo>
                  <a:lnTo>
                    <a:pt x="31445" y="114134"/>
                  </a:lnTo>
                  <a:lnTo>
                    <a:pt x="32334" y="116230"/>
                  </a:lnTo>
                  <a:lnTo>
                    <a:pt x="33540" y="117779"/>
                  </a:lnTo>
                  <a:lnTo>
                    <a:pt x="28854" y="124294"/>
                  </a:lnTo>
                  <a:lnTo>
                    <a:pt x="21336" y="122694"/>
                  </a:lnTo>
                  <a:lnTo>
                    <a:pt x="15925" y="116509"/>
                  </a:lnTo>
                  <a:lnTo>
                    <a:pt x="15184" y="126300"/>
                  </a:lnTo>
                  <a:lnTo>
                    <a:pt x="17125" y="136040"/>
                  </a:lnTo>
                  <a:lnTo>
                    <a:pt x="21258" y="145368"/>
                  </a:lnTo>
                  <a:lnTo>
                    <a:pt x="27089" y="153924"/>
                  </a:lnTo>
                  <a:lnTo>
                    <a:pt x="25374" y="182994"/>
                  </a:lnTo>
                  <a:lnTo>
                    <a:pt x="24317" y="182604"/>
                  </a:lnTo>
                  <a:lnTo>
                    <a:pt x="20440" y="181956"/>
                  </a:lnTo>
                  <a:lnTo>
                    <a:pt x="12687" y="181826"/>
                  </a:lnTo>
                  <a:lnTo>
                    <a:pt x="0" y="182994"/>
                  </a:lnTo>
                  <a:lnTo>
                    <a:pt x="801" y="228222"/>
                  </a:lnTo>
                  <a:lnTo>
                    <a:pt x="889" y="270040"/>
                  </a:lnTo>
                  <a:lnTo>
                    <a:pt x="15298" y="290848"/>
                  </a:lnTo>
                  <a:lnTo>
                    <a:pt x="35161" y="301082"/>
                  </a:lnTo>
                  <a:lnTo>
                    <a:pt x="55379" y="300176"/>
                  </a:lnTo>
                  <a:lnTo>
                    <a:pt x="70853" y="287566"/>
                  </a:lnTo>
                  <a:lnTo>
                    <a:pt x="79029" y="265009"/>
                  </a:lnTo>
                  <a:lnTo>
                    <a:pt x="81986" y="234980"/>
                  </a:lnTo>
                  <a:lnTo>
                    <a:pt x="81574" y="197956"/>
                  </a:lnTo>
                  <a:lnTo>
                    <a:pt x="79641" y="154419"/>
                  </a:lnTo>
                  <a:lnTo>
                    <a:pt x="86179" y="140528"/>
                  </a:lnTo>
                  <a:lnTo>
                    <a:pt x="92633" y="121324"/>
                  </a:lnTo>
                  <a:lnTo>
                    <a:pt x="95811" y="95302"/>
                  </a:lnTo>
                  <a:lnTo>
                    <a:pt x="92519" y="60960"/>
                  </a:lnTo>
                  <a:lnTo>
                    <a:pt x="85916" y="27932"/>
                  </a:lnTo>
                  <a:lnTo>
                    <a:pt x="73574" y="9629"/>
                  </a:lnTo>
                  <a:lnTo>
                    <a:pt x="58379" y="1752"/>
                  </a:lnTo>
                  <a:lnTo>
                    <a:pt x="43218" y="0"/>
                  </a:lnTo>
                  <a:close/>
                </a:path>
              </a:pathLst>
            </a:custGeom>
            <a:solidFill>
              <a:srgbClr val="FEDB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2347326" y="9342823"/>
              <a:ext cx="353060" cy="317500"/>
            </a:xfrm>
            <a:custGeom>
              <a:avLst/>
              <a:gdLst/>
              <a:ahLst/>
              <a:cxnLst/>
              <a:rect l="l" t="t" r="r" b="b"/>
              <a:pathLst>
                <a:path w="353060" h="317500">
                  <a:moveTo>
                    <a:pt x="54546" y="215281"/>
                  </a:moveTo>
                  <a:lnTo>
                    <a:pt x="31280" y="215281"/>
                  </a:lnTo>
                  <a:lnTo>
                    <a:pt x="36630" y="242966"/>
                  </a:lnTo>
                  <a:lnTo>
                    <a:pt x="49088" y="270312"/>
                  </a:lnTo>
                  <a:lnTo>
                    <a:pt x="67495" y="295593"/>
                  </a:lnTo>
                  <a:lnTo>
                    <a:pt x="90690" y="317084"/>
                  </a:lnTo>
                  <a:lnTo>
                    <a:pt x="93954" y="307851"/>
                  </a:lnTo>
                  <a:lnTo>
                    <a:pt x="94665" y="299177"/>
                  </a:lnTo>
                  <a:lnTo>
                    <a:pt x="91516" y="292548"/>
                  </a:lnTo>
                  <a:lnTo>
                    <a:pt x="91351" y="288954"/>
                  </a:lnTo>
                  <a:lnTo>
                    <a:pt x="85679" y="287736"/>
                  </a:lnTo>
                  <a:lnTo>
                    <a:pt x="72718" y="281950"/>
                  </a:lnTo>
                  <a:lnTo>
                    <a:pt x="58545" y="268390"/>
                  </a:lnTo>
                  <a:lnTo>
                    <a:pt x="49237" y="243856"/>
                  </a:lnTo>
                  <a:lnTo>
                    <a:pt x="51212" y="218898"/>
                  </a:lnTo>
                  <a:lnTo>
                    <a:pt x="54546" y="215281"/>
                  </a:lnTo>
                  <a:close/>
                </a:path>
                <a:path w="353060" h="317500">
                  <a:moveTo>
                    <a:pt x="196998" y="0"/>
                  </a:moveTo>
                  <a:lnTo>
                    <a:pt x="147696" y="1052"/>
                  </a:lnTo>
                  <a:lnTo>
                    <a:pt x="98969" y="16554"/>
                  </a:lnTo>
                  <a:lnTo>
                    <a:pt x="58026" y="49038"/>
                  </a:lnTo>
                  <a:lnTo>
                    <a:pt x="32487" y="88950"/>
                  </a:lnTo>
                  <a:lnTo>
                    <a:pt x="19661" y="125925"/>
                  </a:lnTo>
                  <a:lnTo>
                    <a:pt x="12433" y="179353"/>
                  </a:lnTo>
                  <a:lnTo>
                    <a:pt x="10403" y="192651"/>
                  </a:lnTo>
                  <a:lnTo>
                    <a:pt x="8431" y="201160"/>
                  </a:lnTo>
                  <a:lnTo>
                    <a:pt x="5352" y="208547"/>
                  </a:lnTo>
                  <a:lnTo>
                    <a:pt x="0" y="218481"/>
                  </a:lnTo>
                  <a:lnTo>
                    <a:pt x="2819" y="218953"/>
                  </a:lnTo>
                  <a:lnTo>
                    <a:pt x="10125" y="219472"/>
                  </a:lnTo>
                  <a:lnTo>
                    <a:pt x="20188" y="218696"/>
                  </a:lnTo>
                  <a:lnTo>
                    <a:pt x="31280" y="215281"/>
                  </a:lnTo>
                  <a:lnTo>
                    <a:pt x="54546" y="215281"/>
                  </a:lnTo>
                  <a:lnTo>
                    <a:pt x="62847" y="206273"/>
                  </a:lnTo>
                  <a:lnTo>
                    <a:pt x="78275" y="206083"/>
                  </a:lnTo>
                  <a:lnTo>
                    <a:pt x="101134" y="206083"/>
                  </a:lnTo>
                  <a:lnTo>
                    <a:pt x="104034" y="202317"/>
                  </a:lnTo>
                  <a:lnTo>
                    <a:pt x="111467" y="191914"/>
                  </a:lnTo>
                  <a:lnTo>
                    <a:pt x="116901" y="182696"/>
                  </a:lnTo>
                  <a:lnTo>
                    <a:pt x="123304" y="170132"/>
                  </a:lnTo>
                  <a:lnTo>
                    <a:pt x="156770" y="170132"/>
                  </a:lnTo>
                  <a:lnTo>
                    <a:pt x="162648" y="163770"/>
                  </a:lnTo>
                  <a:lnTo>
                    <a:pt x="191610" y="163770"/>
                  </a:lnTo>
                  <a:lnTo>
                    <a:pt x="192013" y="163311"/>
                  </a:lnTo>
                  <a:lnTo>
                    <a:pt x="198462" y="154486"/>
                  </a:lnTo>
                  <a:lnTo>
                    <a:pt x="222656" y="154486"/>
                  </a:lnTo>
                  <a:lnTo>
                    <a:pt x="232427" y="127113"/>
                  </a:lnTo>
                  <a:lnTo>
                    <a:pt x="237992" y="94934"/>
                  </a:lnTo>
                  <a:lnTo>
                    <a:pt x="235991" y="61687"/>
                  </a:lnTo>
                  <a:lnTo>
                    <a:pt x="315406" y="61687"/>
                  </a:lnTo>
                  <a:lnTo>
                    <a:pt x="309242" y="53119"/>
                  </a:lnTo>
                  <a:lnTo>
                    <a:pt x="268490" y="31118"/>
                  </a:lnTo>
                  <a:lnTo>
                    <a:pt x="239666" y="10866"/>
                  </a:lnTo>
                  <a:lnTo>
                    <a:pt x="196998" y="0"/>
                  </a:lnTo>
                  <a:close/>
                </a:path>
                <a:path w="353060" h="317500">
                  <a:moveTo>
                    <a:pt x="101134" y="206083"/>
                  </a:moveTo>
                  <a:lnTo>
                    <a:pt x="78275" y="206083"/>
                  </a:lnTo>
                  <a:lnTo>
                    <a:pt x="91630" y="218430"/>
                  </a:lnTo>
                  <a:lnTo>
                    <a:pt x="101134" y="206083"/>
                  </a:lnTo>
                  <a:close/>
                </a:path>
                <a:path w="353060" h="317500">
                  <a:moveTo>
                    <a:pt x="156770" y="170132"/>
                  </a:moveTo>
                  <a:lnTo>
                    <a:pt x="123304" y="170132"/>
                  </a:lnTo>
                  <a:lnTo>
                    <a:pt x="134734" y="186261"/>
                  </a:lnTo>
                  <a:lnTo>
                    <a:pt x="144093" y="180716"/>
                  </a:lnTo>
                  <a:lnTo>
                    <a:pt x="150120" y="176525"/>
                  </a:lnTo>
                  <a:lnTo>
                    <a:pt x="155433" y="171579"/>
                  </a:lnTo>
                  <a:lnTo>
                    <a:pt x="156770" y="170132"/>
                  </a:lnTo>
                  <a:close/>
                </a:path>
                <a:path w="353060" h="317500">
                  <a:moveTo>
                    <a:pt x="315406" y="61687"/>
                  </a:moveTo>
                  <a:lnTo>
                    <a:pt x="235991" y="61687"/>
                  </a:lnTo>
                  <a:lnTo>
                    <a:pt x="267539" y="82146"/>
                  </a:lnTo>
                  <a:lnTo>
                    <a:pt x="291618" y="115049"/>
                  </a:lnTo>
                  <a:lnTo>
                    <a:pt x="308195" y="152263"/>
                  </a:lnTo>
                  <a:lnTo>
                    <a:pt x="317233" y="185652"/>
                  </a:lnTo>
                  <a:lnTo>
                    <a:pt x="317347" y="186261"/>
                  </a:lnTo>
                  <a:lnTo>
                    <a:pt x="324205" y="177524"/>
                  </a:lnTo>
                  <a:lnTo>
                    <a:pt x="331101" y="167364"/>
                  </a:lnTo>
                  <a:lnTo>
                    <a:pt x="351921" y="167364"/>
                  </a:lnTo>
                  <a:lnTo>
                    <a:pt x="350227" y="136101"/>
                  </a:lnTo>
                  <a:lnTo>
                    <a:pt x="336103" y="90460"/>
                  </a:lnTo>
                  <a:lnTo>
                    <a:pt x="315406" y="61687"/>
                  </a:lnTo>
                  <a:close/>
                </a:path>
                <a:path w="353060" h="317500">
                  <a:moveTo>
                    <a:pt x="351921" y="167364"/>
                  </a:moveTo>
                  <a:lnTo>
                    <a:pt x="331101" y="167364"/>
                  </a:lnTo>
                  <a:lnTo>
                    <a:pt x="352767" y="182997"/>
                  </a:lnTo>
                  <a:lnTo>
                    <a:pt x="351921" y="167364"/>
                  </a:lnTo>
                  <a:close/>
                </a:path>
                <a:path w="353060" h="317500">
                  <a:moveTo>
                    <a:pt x="191610" y="163770"/>
                  </a:moveTo>
                  <a:lnTo>
                    <a:pt x="162648" y="163770"/>
                  </a:lnTo>
                  <a:lnTo>
                    <a:pt x="171602" y="180242"/>
                  </a:lnTo>
                  <a:lnTo>
                    <a:pt x="181101" y="173774"/>
                  </a:lnTo>
                  <a:lnTo>
                    <a:pt x="187066" y="168935"/>
                  </a:lnTo>
                  <a:lnTo>
                    <a:pt x="191610" y="163770"/>
                  </a:lnTo>
                  <a:close/>
                </a:path>
                <a:path w="353060" h="317500">
                  <a:moveTo>
                    <a:pt x="222656" y="154486"/>
                  </a:moveTo>
                  <a:lnTo>
                    <a:pt x="198462" y="154486"/>
                  </a:lnTo>
                  <a:lnTo>
                    <a:pt x="212280" y="172888"/>
                  </a:lnTo>
                  <a:lnTo>
                    <a:pt x="222656" y="15448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2360430" y="9351471"/>
              <a:ext cx="339725" cy="308610"/>
            </a:xfrm>
            <a:custGeom>
              <a:avLst/>
              <a:gdLst/>
              <a:ahLst/>
              <a:cxnLst/>
              <a:rect l="l" t="t" r="r" b="b"/>
              <a:pathLst>
                <a:path w="339725" h="308609">
                  <a:moveTo>
                    <a:pt x="41449" y="206624"/>
                  </a:moveTo>
                  <a:lnTo>
                    <a:pt x="18177" y="206624"/>
                  </a:lnTo>
                  <a:lnTo>
                    <a:pt x="23522" y="234310"/>
                  </a:lnTo>
                  <a:lnTo>
                    <a:pt x="35981" y="261657"/>
                  </a:lnTo>
                  <a:lnTo>
                    <a:pt x="54390" y="286942"/>
                  </a:lnTo>
                  <a:lnTo>
                    <a:pt x="77587" y="308440"/>
                  </a:lnTo>
                  <a:lnTo>
                    <a:pt x="80851" y="299207"/>
                  </a:lnTo>
                  <a:lnTo>
                    <a:pt x="81563" y="290521"/>
                  </a:lnTo>
                  <a:lnTo>
                    <a:pt x="78413" y="283891"/>
                  </a:lnTo>
                  <a:lnTo>
                    <a:pt x="78248" y="280310"/>
                  </a:lnTo>
                  <a:lnTo>
                    <a:pt x="57537" y="277548"/>
                  </a:lnTo>
                  <a:lnTo>
                    <a:pt x="46247" y="271928"/>
                  </a:lnTo>
                  <a:lnTo>
                    <a:pt x="40429" y="259222"/>
                  </a:lnTo>
                  <a:lnTo>
                    <a:pt x="36135" y="235199"/>
                  </a:lnTo>
                  <a:lnTo>
                    <a:pt x="38110" y="210248"/>
                  </a:lnTo>
                  <a:lnTo>
                    <a:pt x="41449" y="206624"/>
                  </a:lnTo>
                  <a:close/>
                </a:path>
                <a:path w="339725" h="308609">
                  <a:moveTo>
                    <a:pt x="183791" y="0"/>
                  </a:moveTo>
                  <a:lnTo>
                    <a:pt x="138394" y="1341"/>
                  </a:lnTo>
                  <a:lnTo>
                    <a:pt x="93528" y="17158"/>
                  </a:lnTo>
                  <a:lnTo>
                    <a:pt x="54332" y="49786"/>
                  </a:lnTo>
                  <a:lnTo>
                    <a:pt x="28794" y="89704"/>
                  </a:lnTo>
                  <a:lnTo>
                    <a:pt x="15966" y="126680"/>
                  </a:lnTo>
                  <a:lnTo>
                    <a:pt x="8727" y="180113"/>
                  </a:lnTo>
                  <a:lnTo>
                    <a:pt x="3370" y="201432"/>
                  </a:lnTo>
                  <a:lnTo>
                    <a:pt x="0" y="212043"/>
                  </a:lnTo>
                  <a:lnTo>
                    <a:pt x="3235" y="212216"/>
                  </a:lnTo>
                  <a:lnTo>
                    <a:pt x="9415" y="210568"/>
                  </a:lnTo>
                  <a:lnTo>
                    <a:pt x="18177" y="206624"/>
                  </a:lnTo>
                  <a:lnTo>
                    <a:pt x="41449" y="206624"/>
                  </a:lnTo>
                  <a:lnTo>
                    <a:pt x="49744" y="197623"/>
                  </a:lnTo>
                  <a:lnTo>
                    <a:pt x="65172" y="197434"/>
                  </a:lnTo>
                  <a:lnTo>
                    <a:pt x="87519" y="197434"/>
                  </a:lnTo>
                  <a:lnTo>
                    <a:pt x="92408" y="190719"/>
                  </a:lnTo>
                  <a:lnTo>
                    <a:pt x="102303" y="175392"/>
                  </a:lnTo>
                  <a:lnTo>
                    <a:pt x="108229" y="165185"/>
                  </a:lnTo>
                  <a:lnTo>
                    <a:pt x="110201" y="161476"/>
                  </a:lnTo>
                  <a:lnTo>
                    <a:pt x="143050" y="161476"/>
                  </a:lnTo>
                  <a:lnTo>
                    <a:pt x="147415" y="157342"/>
                  </a:lnTo>
                  <a:lnTo>
                    <a:pt x="149546" y="155126"/>
                  </a:lnTo>
                  <a:lnTo>
                    <a:pt x="177512" y="155126"/>
                  </a:lnTo>
                  <a:lnTo>
                    <a:pt x="177976" y="154669"/>
                  </a:lnTo>
                  <a:lnTo>
                    <a:pt x="183422" y="148339"/>
                  </a:lnTo>
                  <a:lnTo>
                    <a:pt x="185347" y="145830"/>
                  </a:lnTo>
                  <a:lnTo>
                    <a:pt x="209559" y="145830"/>
                  </a:lnTo>
                  <a:lnTo>
                    <a:pt x="219329" y="118461"/>
                  </a:lnTo>
                  <a:lnTo>
                    <a:pt x="224891" y="86283"/>
                  </a:lnTo>
                  <a:lnTo>
                    <a:pt x="222888" y="53031"/>
                  </a:lnTo>
                  <a:lnTo>
                    <a:pt x="296604" y="53031"/>
                  </a:lnTo>
                  <a:lnTo>
                    <a:pt x="293739" y="50511"/>
                  </a:lnTo>
                  <a:lnTo>
                    <a:pt x="274771" y="38745"/>
                  </a:lnTo>
                  <a:lnTo>
                    <a:pt x="255627" y="31409"/>
                  </a:lnTo>
                  <a:lnTo>
                    <a:pt x="224582" y="10800"/>
                  </a:lnTo>
                  <a:lnTo>
                    <a:pt x="183791" y="0"/>
                  </a:lnTo>
                  <a:close/>
                </a:path>
                <a:path w="339725" h="308609">
                  <a:moveTo>
                    <a:pt x="87519" y="197434"/>
                  </a:moveTo>
                  <a:lnTo>
                    <a:pt x="65172" y="197434"/>
                  </a:lnTo>
                  <a:lnTo>
                    <a:pt x="78527" y="209787"/>
                  </a:lnTo>
                  <a:lnTo>
                    <a:pt x="87519" y="197434"/>
                  </a:lnTo>
                  <a:close/>
                </a:path>
                <a:path w="339725" h="308609">
                  <a:moveTo>
                    <a:pt x="143050" y="161476"/>
                  </a:moveTo>
                  <a:lnTo>
                    <a:pt x="110201" y="161476"/>
                  </a:lnTo>
                  <a:lnTo>
                    <a:pt x="121631" y="177618"/>
                  </a:lnTo>
                  <a:lnTo>
                    <a:pt x="132685" y="170208"/>
                  </a:lnTo>
                  <a:lnTo>
                    <a:pt x="141537" y="162909"/>
                  </a:lnTo>
                  <a:lnTo>
                    <a:pt x="143050" y="161476"/>
                  </a:lnTo>
                  <a:close/>
                </a:path>
                <a:path w="339725" h="308609">
                  <a:moveTo>
                    <a:pt x="296604" y="53031"/>
                  </a:moveTo>
                  <a:lnTo>
                    <a:pt x="222888" y="53031"/>
                  </a:lnTo>
                  <a:lnTo>
                    <a:pt x="254435" y="73495"/>
                  </a:lnTo>
                  <a:lnTo>
                    <a:pt x="278511" y="106399"/>
                  </a:lnTo>
                  <a:lnTo>
                    <a:pt x="295086" y="143613"/>
                  </a:lnTo>
                  <a:lnTo>
                    <a:pt x="304130" y="177008"/>
                  </a:lnTo>
                  <a:lnTo>
                    <a:pt x="304244" y="177618"/>
                  </a:lnTo>
                  <a:lnTo>
                    <a:pt x="311102" y="168880"/>
                  </a:lnTo>
                  <a:lnTo>
                    <a:pt x="318011" y="158720"/>
                  </a:lnTo>
                  <a:lnTo>
                    <a:pt x="338818" y="158720"/>
                  </a:lnTo>
                  <a:lnTo>
                    <a:pt x="337124" y="127457"/>
                  </a:lnTo>
                  <a:lnTo>
                    <a:pt x="323044" y="81963"/>
                  </a:lnTo>
                  <a:lnTo>
                    <a:pt x="322938" y="81732"/>
                  </a:lnTo>
                  <a:lnTo>
                    <a:pt x="320443" y="78264"/>
                  </a:lnTo>
                  <a:lnTo>
                    <a:pt x="310418" y="65176"/>
                  </a:lnTo>
                  <a:lnTo>
                    <a:pt x="296604" y="53031"/>
                  </a:lnTo>
                  <a:close/>
                </a:path>
                <a:path w="339725" h="308609">
                  <a:moveTo>
                    <a:pt x="338818" y="158720"/>
                  </a:moveTo>
                  <a:lnTo>
                    <a:pt x="318011" y="158720"/>
                  </a:lnTo>
                  <a:lnTo>
                    <a:pt x="339665" y="174354"/>
                  </a:lnTo>
                  <a:lnTo>
                    <a:pt x="338818" y="158720"/>
                  </a:lnTo>
                  <a:close/>
                </a:path>
                <a:path w="339725" h="308609">
                  <a:moveTo>
                    <a:pt x="177512" y="155126"/>
                  </a:moveTo>
                  <a:lnTo>
                    <a:pt x="149546" y="155126"/>
                  </a:lnTo>
                  <a:lnTo>
                    <a:pt x="158499" y="171585"/>
                  </a:lnTo>
                  <a:lnTo>
                    <a:pt x="169504" y="163017"/>
                  </a:lnTo>
                  <a:lnTo>
                    <a:pt x="177512" y="155126"/>
                  </a:lnTo>
                  <a:close/>
                </a:path>
                <a:path w="339725" h="308609">
                  <a:moveTo>
                    <a:pt x="209559" y="145830"/>
                  </a:moveTo>
                  <a:lnTo>
                    <a:pt x="185347" y="145830"/>
                  </a:lnTo>
                  <a:lnTo>
                    <a:pt x="199177" y="164232"/>
                  </a:lnTo>
                  <a:lnTo>
                    <a:pt x="209559" y="145830"/>
                  </a:lnTo>
                  <a:close/>
                </a:path>
              </a:pathLst>
            </a:custGeom>
            <a:solidFill>
              <a:srgbClr val="A4846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2384323" y="9398800"/>
              <a:ext cx="160655" cy="46990"/>
            </a:xfrm>
            <a:custGeom>
              <a:avLst/>
              <a:gdLst/>
              <a:ahLst/>
              <a:cxnLst/>
              <a:rect l="l" t="t" r="r" b="b"/>
              <a:pathLst>
                <a:path w="160655" h="46990">
                  <a:moveTo>
                    <a:pt x="16586" y="0"/>
                  </a:moveTo>
                  <a:lnTo>
                    <a:pt x="0" y="25926"/>
                  </a:lnTo>
                  <a:lnTo>
                    <a:pt x="23" y="26279"/>
                  </a:lnTo>
                  <a:lnTo>
                    <a:pt x="57852" y="41474"/>
                  </a:lnTo>
                  <a:lnTo>
                    <a:pt x="93848" y="46964"/>
                  </a:lnTo>
                  <a:lnTo>
                    <a:pt x="123056" y="43135"/>
                  </a:lnTo>
                  <a:lnTo>
                    <a:pt x="160526" y="30369"/>
                  </a:lnTo>
                  <a:lnTo>
                    <a:pt x="144750" y="30144"/>
                  </a:lnTo>
                  <a:lnTo>
                    <a:pt x="104890" y="26565"/>
                  </a:lnTo>
                  <a:lnTo>
                    <a:pt x="52148" y="15270"/>
                  </a:lnTo>
                  <a:lnTo>
                    <a:pt x="1658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2396553" y="9404527"/>
              <a:ext cx="272415" cy="481330"/>
            </a:xfrm>
            <a:custGeom>
              <a:avLst/>
              <a:gdLst/>
              <a:ahLst/>
              <a:cxnLst/>
              <a:rect l="l" t="t" r="r" b="b"/>
              <a:pathLst>
                <a:path w="272414" h="481329">
                  <a:moveTo>
                    <a:pt x="268160" y="134188"/>
                  </a:moveTo>
                  <a:lnTo>
                    <a:pt x="268020" y="124561"/>
                  </a:lnTo>
                  <a:lnTo>
                    <a:pt x="268008" y="123952"/>
                  </a:lnTo>
                  <a:lnTo>
                    <a:pt x="266534" y="118541"/>
                  </a:lnTo>
                  <a:lnTo>
                    <a:pt x="264553" y="111188"/>
                  </a:lnTo>
                  <a:lnTo>
                    <a:pt x="258965" y="90563"/>
                  </a:lnTo>
                  <a:lnTo>
                    <a:pt x="242392" y="53352"/>
                  </a:lnTo>
                  <a:lnTo>
                    <a:pt x="233083" y="40640"/>
                  </a:lnTo>
                  <a:lnTo>
                    <a:pt x="233083" y="149771"/>
                  </a:lnTo>
                  <a:lnTo>
                    <a:pt x="233083" y="169227"/>
                  </a:lnTo>
                  <a:lnTo>
                    <a:pt x="229489" y="176022"/>
                  </a:lnTo>
                  <a:lnTo>
                    <a:pt x="224180" y="175907"/>
                  </a:lnTo>
                  <a:lnTo>
                    <a:pt x="218871" y="176022"/>
                  </a:lnTo>
                  <a:lnTo>
                    <a:pt x="215226" y="169227"/>
                  </a:lnTo>
                  <a:lnTo>
                    <a:pt x="215226" y="149771"/>
                  </a:lnTo>
                  <a:lnTo>
                    <a:pt x="218871" y="143027"/>
                  </a:lnTo>
                  <a:lnTo>
                    <a:pt x="224180" y="143141"/>
                  </a:lnTo>
                  <a:lnTo>
                    <a:pt x="229489" y="143027"/>
                  </a:lnTo>
                  <a:lnTo>
                    <a:pt x="233083" y="149771"/>
                  </a:lnTo>
                  <a:lnTo>
                    <a:pt x="233083" y="40640"/>
                  </a:lnTo>
                  <a:lnTo>
                    <a:pt x="218300" y="20447"/>
                  </a:lnTo>
                  <a:lnTo>
                    <a:pt x="186753" y="0"/>
                  </a:lnTo>
                  <a:lnTo>
                    <a:pt x="188747" y="33248"/>
                  </a:lnTo>
                  <a:lnTo>
                    <a:pt x="183184" y="65417"/>
                  </a:lnTo>
                  <a:lnTo>
                    <a:pt x="173482" y="92684"/>
                  </a:lnTo>
                  <a:lnTo>
                    <a:pt x="163055" y="111188"/>
                  </a:lnTo>
                  <a:lnTo>
                    <a:pt x="149237" y="92786"/>
                  </a:lnTo>
                  <a:lnTo>
                    <a:pt x="147307" y="95288"/>
                  </a:lnTo>
                  <a:lnTo>
                    <a:pt x="141859" y="101612"/>
                  </a:lnTo>
                  <a:lnTo>
                    <a:pt x="135801" y="107581"/>
                  </a:lnTo>
                  <a:lnTo>
                    <a:pt x="135801" y="149771"/>
                  </a:lnTo>
                  <a:lnTo>
                    <a:pt x="135801" y="169227"/>
                  </a:lnTo>
                  <a:lnTo>
                    <a:pt x="132207" y="176022"/>
                  </a:lnTo>
                  <a:lnTo>
                    <a:pt x="126898" y="175907"/>
                  </a:lnTo>
                  <a:lnTo>
                    <a:pt x="121602" y="176022"/>
                  </a:lnTo>
                  <a:lnTo>
                    <a:pt x="117944" y="169227"/>
                  </a:lnTo>
                  <a:lnTo>
                    <a:pt x="118021" y="156743"/>
                  </a:lnTo>
                  <a:lnTo>
                    <a:pt x="117944" y="149771"/>
                  </a:lnTo>
                  <a:lnTo>
                    <a:pt x="121602" y="143027"/>
                  </a:lnTo>
                  <a:lnTo>
                    <a:pt x="126898" y="143141"/>
                  </a:lnTo>
                  <a:lnTo>
                    <a:pt x="132207" y="143027"/>
                  </a:lnTo>
                  <a:lnTo>
                    <a:pt x="135801" y="149771"/>
                  </a:lnTo>
                  <a:lnTo>
                    <a:pt x="135801" y="107581"/>
                  </a:lnTo>
                  <a:lnTo>
                    <a:pt x="133375" y="109969"/>
                  </a:lnTo>
                  <a:lnTo>
                    <a:pt x="122364" y="118541"/>
                  </a:lnTo>
                  <a:lnTo>
                    <a:pt x="113411" y="102069"/>
                  </a:lnTo>
                  <a:lnTo>
                    <a:pt x="111277" y="104279"/>
                  </a:lnTo>
                  <a:lnTo>
                    <a:pt x="105410" y="109855"/>
                  </a:lnTo>
                  <a:lnTo>
                    <a:pt x="96558" y="117144"/>
                  </a:lnTo>
                  <a:lnTo>
                    <a:pt x="85509" y="124561"/>
                  </a:lnTo>
                  <a:lnTo>
                    <a:pt x="74066" y="108432"/>
                  </a:lnTo>
                  <a:lnTo>
                    <a:pt x="72097" y="112141"/>
                  </a:lnTo>
                  <a:lnTo>
                    <a:pt x="66167" y="122339"/>
                  </a:lnTo>
                  <a:lnTo>
                    <a:pt x="56273" y="137668"/>
                  </a:lnTo>
                  <a:lnTo>
                    <a:pt x="42392" y="156743"/>
                  </a:lnTo>
                  <a:lnTo>
                    <a:pt x="29044" y="144386"/>
                  </a:lnTo>
                  <a:lnTo>
                    <a:pt x="13614" y="144576"/>
                  </a:lnTo>
                  <a:lnTo>
                    <a:pt x="1981" y="157200"/>
                  </a:lnTo>
                  <a:lnTo>
                    <a:pt x="0" y="182156"/>
                  </a:lnTo>
                  <a:lnTo>
                    <a:pt x="4305" y="206171"/>
                  </a:lnTo>
                  <a:lnTo>
                    <a:pt x="10121" y="218884"/>
                  </a:lnTo>
                  <a:lnTo>
                    <a:pt x="21412" y="224497"/>
                  </a:lnTo>
                  <a:lnTo>
                    <a:pt x="42125" y="227253"/>
                  </a:lnTo>
                  <a:lnTo>
                    <a:pt x="42291" y="230847"/>
                  </a:lnTo>
                  <a:lnTo>
                    <a:pt x="70700" y="269379"/>
                  </a:lnTo>
                  <a:lnTo>
                    <a:pt x="111277" y="300062"/>
                  </a:lnTo>
                  <a:lnTo>
                    <a:pt x="145757" y="312496"/>
                  </a:lnTo>
                  <a:lnTo>
                    <a:pt x="162331" y="311594"/>
                  </a:lnTo>
                  <a:lnTo>
                    <a:pt x="173431" y="308673"/>
                  </a:lnTo>
                  <a:lnTo>
                    <a:pt x="212788" y="289928"/>
                  </a:lnTo>
                  <a:lnTo>
                    <a:pt x="258660" y="246151"/>
                  </a:lnTo>
                  <a:lnTo>
                    <a:pt x="266433" y="176022"/>
                  </a:lnTo>
                  <a:lnTo>
                    <a:pt x="268058" y="143027"/>
                  </a:lnTo>
                  <a:lnTo>
                    <a:pt x="268160" y="134188"/>
                  </a:lnTo>
                  <a:close/>
                </a:path>
                <a:path w="272414" h="481329">
                  <a:moveTo>
                    <a:pt x="272199" y="474306"/>
                  </a:moveTo>
                  <a:lnTo>
                    <a:pt x="270992" y="472757"/>
                  </a:lnTo>
                  <a:lnTo>
                    <a:pt x="270103" y="470649"/>
                  </a:lnTo>
                  <a:lnTo>
                    <a:pt x="269443" y="467779"/>
                  </a:lnTo>
                  <a:lnTo>
                    <a:pt x="268668" y="464350"/>
                  </a:lnTo>
                  <a:lnTo>
                    <a:pt x="269494" y="461200"/>
                  </a:lnTo>
                  <a:lnTo>
                    <a:pt x="271538" y="458546"/>
                  </a:lnTo>
                  <a:lnTo>
                    <a:pt x="265518" y="452691"/>
                  </a:lnTo>
                  <a:lnTo>
                    <a:pt x="263245" y="444449"/>
                  </a:lnTo>
                  <a:lnTo>
                    <a:pt x="269163" y="438213"/>
                  </a:lnTo>
                  <a:lnTo>
                    <a:pt x="266839" y="435000"/>
                  </a:lnTo>
                  <a:lnTo>
                    <a:pt x="265303" y="432130"/>
                  </a:lnTo>
                  <a:lnTo>
                    <a:pt x="264477" y="429425"/>
                  </a:lnTo>
                  <a:lnTo>
                    <a:pt x="255892" y="432536"/>
                  </a:lnTo>
                  <a:lnTo>
                    <a:pt x="250418" y="441667"/>
                  </a:lnTo>
                  <a:lnTo>
                    <a:pt x="248259" y="453415"/>
                  </a:lnTo>
                  <a:lnTo>
                    <a:pt x="249656" y="464350"/>
                  </a:lnTo>
                  <a:lnTo>
                    <a:pt x="250812" y="467779"/>
                  </a:lnTo>
                  <a:lnTo>
                    <a:pt x="252590" y="470712"/>
                  </a:lnTo>
                  <a:lnTo>
                    <a:pt x="259994" y="479221"/>
                  </a:lnTo>
                  <a:lnTo>
                    <a:pt x="267512" y="480822"/>
                  </a:lnTo>
                  <a:lnTo>
                    <a:pt x="272199" y="474306"/>
                  </a:lnTo>
                  <a:close/>
                </a:path>
              </a:pathLst>
            </a:custGeom>
            <a:solidFill>
              <a:srgbClr val="FEDB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8" name="object 88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2436253" y="9568662"/>
              <a:ext cx="94742" cy="94742"/>
            </a:xfrm>
            <a:prstGeom prst="rect">
              <a:avLst/>
            </a:prstGeom>
          </p:spPr>
        </p:pic>
        <p:pic>
          <p:nvPicPr>
            <p:cNvPr id="89" name="object 89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2619565" y="9568776"/>
              <a:ext cx="44132" cy="91757"/>
            </a:xfrm>
            <a:prstGeom prst="rect">
              <a:avLst/>
            </a:prstGeom>
          </p:spPr>
        </p:pic>
        <p:pic>
          <p:nvPicPr>
            <p:cNvPr id="90" name="object 90"/>
            <p:cNvPicPr/>
            <p:nvPr/>
          </p:nvPicPr>
          <p:blipFill>
            <a:blip r:embed="rId24" cstate="print"/>
            <a:stretch>
              <a:fillRect/>
            </a:stretch>
          </p:blipFill>
          <p:spPr>
            <a:xfrm>
              <a:off x="2309741" y="9338904"/>
              <a:ext cx="425202" cy="796123"/>
            </a:xfrm>
            <a:prstGeom prst="rect">
              <a:avLst/>
            </a:prstGeom>
          </p:spPr>
        </p:pic>
        <p:sp>
          <p:nvSpPr>
            <p:cNvPr id="91" name="object 91"/>
            <p:cNvSpPr/>
            <p:nvPr/>
          </p:nvSpPr>
          <p:spPr>
            <a:xfrm>
              <a:off x="2929636" y="9746129"/>
              <a:ext cx="330835" cy="301625"/>
            </a:xfrm>
            <a:custGeom>
              <a:avLst/>
              <a:gdLst/>
              <a:ahLst/>
              <a:cxnLst/>
              <a:rect l="l" t="t" r="r" b="b"/>
              <a:pathLst>
                <a:path w="330835" h="301625">
                  <a:moveTo>
                    <a:pt x="328202" y="98374"/>
                  </a:moveTo>
                  <a:lnTo>
                    <a:pt x="28016" y="98374"/>
                  </a:lnTo>
                  <a:lnTo>
                    <a:pt x="35825" y="101444"/>
                  </a:lnTo>
                  <a:lnTo>
                    <a:pt x="39979" y="112079"/>
                  </a:lnTo>
                  <a:lnTo>
                    <a:pt x="42171" y="127440"/>
                  </a:lnTo>
                  <a:lnTo>
                    <a:pt x="44094" y="144691"/>
                  </a:lnTo>
                  <a:lnTo>
                    <a:pt x="44437" y="147066"/>
                  </a:lnTo>
                  <a:lnTo>
                    <a:pt x="44716" y="149339"/>
                  </a:lnTo>
                  <a:lnTo>
                    <a:pt x="44932" y="151434"/>
                  </a:lnTo>
                  <a:lnTo>
                    <a:pt x="45565" y="161738"/>
                  </a:lnTo>
                  <a:lnTo>
                    <a:pt x="44862" y="170519"/>
                  </a:lnTo>
                  <a:lnTo>
                    <a:pt x="42521" y="178534"/>
                  </a:lnTo>
                  <a:lnTo>
                    <a:pt x="38239" y="186537"/>
                  </a:lnTo>
                  <a:lnTo>
                    <a:pt x="38582" y="194818"/>
                  </a:lnTo>
                  <a:lnTo>
                    <a:pt x="49875" y="233421"/>
                  </a:lnTo>
                  <a:lnTo>
                    <a:pt x="54546" y="241185"/>
                  </a:lnTo>
                  <a:lnTo>
                    <a:pt x="53441" y="254838"/>
                  </a:lnTo>
                  <a:lnTo>
                    <a:pt x="63631" y="263396"/>
                  </a:lnTo>
                  <a:lnTo>
                    <a:pt x="70908" y="269819"/>
                  </a:lnTo>
                  <a:lnTo>
                    <a:pt x="78764" y="277321"/>
                  </a:lnTo>
                  <a:lnTo>
                    <a:pt x="90690" y="289115"/>
                  </a:lnTo>
                  <a:lnTo>
                    <a:pt x="101875" y="290582"/>
                  </a:lnTo>
                  <a:lnTo>
                    <a:pt x="130963" y="294057"/>
                  </a:lnTo>
                  <a:lnTo>
                    <a:pt x="171256" y="298154"/>
                  </a:lnTo>
                  <a:lnTo>
                    <a:pt x="216052" y="301485"/>
                  </a:lnTo>
                  <a:lnTo>
                    <a:pt x="218343" y="290347"/>
                  </a:lnTo>
                  <a:lnTo>
                    <a:pt x="221488" y="273988"/>
                  </a:lnTo>
                  <a:lnTo>
                    <a:pt x="225089" y="253359"/>
                  </a:lnTo>
                  <a:lnTo>
                    <a:pt x="228752" y="229412"/>
                  </a:lnTo>
                  <a:lnTo>
                    <a:pt x="326857" y="229412"/>
                  </a:lnTo>
                  <a:lnTo>
                    <a:pt x="327457" y="222280"/>
                  </a:lnTo>
                  <a:lnTo>
                    <a:pt x="330300" y="167251"/>
                  </a:lnTo>
                  <a:lnTo>
                    <a:pt x="329349" y="104189"/>
                  </a:lnTo>
                  <a:lnTo>
                    <a:pt x="328202" y="98374"/>
                  </a:lnTo>
                  <a:close/>
                </a:path>
                <a:path w="330835" h="301625">
                  <a:moveTo>
                    <a:pt x="326857" y="229412"/>
                  </a:moveTo>
                  <a:lnTo>
                    <a:pt x="228752" y="229412"/>
                  </a:lnTo>
                  <a:lnTo>
                    <a:pt x="250387" y="231978"/>
                  </a:lnTo>
                  <a:lnTo>
                    <a:pt x="272102" y="235338"/>
                  </a:lnTo>
                  <a:lnTo>
                    <a:pt x="292176" y="238958"/>
                  </a:lnTo>
                  <a:lnTo>
                    <a:pt x="319062" y="244348"/>
                  </a:lnTo>
                  <a:lnTo>
                    <a:pt x="325475" y="245833"/>
                  </a:lnTo>
                  <a:lnTo>
                    <a:pt x="326857" y="229412"/>
                  </a:lnTo>
                  <a:close/>
                </a:path>
                <a:path w="330835" h="301625">
                  <a:moveTo>
                    <a:pt x="115125" y="2540"/>
                  </a:moveTo>
                  <a:lnTo>
                    <a:pt x="75501" y="10364"/>
                  </a:lnTo>
                  <a:lnTo>
                    <a:pt x="36258" y="31000"/>
                  </a:lnTo>
                  <a:lnTo>
                    <a:pt x="6261" y="73941"/>
                  </a:lnTo>
                  <a:lnTo>
                    <a:pt x="0" y="86004"/>
                  </a:lnTo>
                  <a:lnTo>
                    <a:pt x="4820" y="93817"/>
                  </a:lnTo>
                  <a:lnTo>
                    <a:pt x="14694" y="110328"/>
                  </a:lnTo>
                  <a:lnTo>
                    <a:pt x="19672" y="118541"/>
                  </a:lnTo>
                  <a:lnTo>
                    <a:pt x="19342" y="109702"/>
                  </a:lnTo>
                  <a:lnTo>
                    <a:pt x="20612" y="99593"/>
                  </a:lnTo>
                  <a:lnTo>
                    <a:pt x="28016" y="98374"/>
                  </a:lnTo>
                  <a:lnTo>
                    <a:pt x="328202" y="98374"/>
                  </a:lnTo>
                  <a:lnTo>
                    <a:pt x="319951" y="56540"/>
                  </a:lnTo>
                  <a:lnTo>
                    <a:pt x="308566" y="41979"/>
                  </a:lnTo>
                  <a:lnTo>
                    <a:pt x="135793" y="41979"/>
                  </a:lnTo>
                  <a:lnTo>
                    <a:pt x="114971" y="24731"/>
                  </a:lnTo>
                  <a:lnTo>
                    <a:pt x="115125" y="2540"/>
                  </a:lnTo>
                  <a:close/>
                </a:path>
                <a:path w="330835" h="301625">
                  <a:moveTo>
                    <a:pt x="232727" y="0"/>
                  </a:moveTo>
                  <a:lnTo>
                    <a:pt x="175681" y="38873"/>
                  </a:lnTo>
                  <a:lnTo>
                    <a:pt x="135793" y="41979"/>
                  </a:lnTo>
                  <a:lnTo>
                    <a:pt x="308566" y="41979"/>
                  </a:lnTo>
                  <a:lnTo>
                    <a:pt x="304388" y="36636"/>
                  </a:lnTo>
                  <a:lnTo>
                    <a:pt x="281544" y="20640"/>
                  </a:lnTo>
                  <a:lnTo>
                    <a:pt x="256098" y="8459"/>
                  </a:lnTo>
                  <a:lnTo>
                    <a:pt x="232727" y="0"/>
                  </a:lnTo>
                  <a:close/>
                </a:path>
              </a:pathLst>
            </a:custGeom>
            <a:solidFill>
              <a:srgbClr val="FCBB7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2920646" y="9346850"/>
              <a:ext cx="318770" cy="381000"/>
            </a:xfrm>
            <a:custGeom>
              <a:avLst/>
              <a:gdLst/>
              <a:ahLst/>
              <a:cxnLst/>
              <a:rect l="l" t="t" r="r" b="b"/>
              <a:pathLst>
                <a:path w="318769" h="381000">
                  <a:moveTo>
                    <a:pt x="308424" y="201284"/>
                  </a:moveTo>
                  <a:lnTo>
                    <a:pt x="262483" y="201284"/>
                  </a:lnTo>
                  <a:lnTo>
                    <a:pt x="277000" y="202965"/>
                  </a:lnTo>
                  <a:lnTo>
                    <a:pt x="287559" y="215839"/>
                  </a:lnTo>
                  <a:lnTo>
                    <a:pt x="279836" y="264357"/>
                  </a:lnTo>
                  <a:lnTo>
                    <a:pt x="247025" y="284931"/>
                  </a:lnTo>
                  <a:lnTo>
                    <a:pt x="246171" y="295102"/>
                  </a:lnTo>
                  <a:lnTo>
                    <a:pt x="242669" y="303103"/>
                  </a:lnTo>
                  <a:lnTo>
                    <a:pt x="233623" y="313083"/>
                  </a:lnTo>
                  <a:lnTo>
                    <a:pt x="216139" y="329190"/>
                  </a:lnTo>
                  <a:lnTo>
                    <a:pt x="218945" y="378835"/>
                  </a:lnTo>
                  <a:lnTo>
                    <a:pt x="230487" y="380143"/>
                  </a:lnTo>
                  <a:lnTo>
                    <a:pt x="245974" y="380767"/>
                  </a:lnTo>
                  <a:lnTo>
                    <a:pt x="264847" y="379983"/>
                  </a:lnTo>
                  <a:lnTo>
                    <a:pt x="286547" y="377069"/>
                  </a:lnTo>
                  <a:lnTo>
                    <a:pt x="278254" y="370148"/>
                  </a:lnTo>
                  <a:lnTo>
                    <a:pt x="274825" y="359759"/>
                  </a:lnTo>
                  <a:lnTo>
                    <a:pt x="318323" y="359759"/>
                  </a:lnTo>
                  <a:lnTo>
                    <a:pt x="307194" y="336975"/>
                  </a:lnTo>
                  <a:lnTo>
                    <a:pt x="301759" y="303892"/>
                  </a:lnTo>
                  <a:lnTo>
                    <a:pt x="302024" y="260579"/>
                  </a:lnTo>
                  <a:lnTo>
                    <a:pt x="307998" y="207105"/>
                  </a:lnTo>
                  <a:lnTo>
                    <a:pt x="308424" y="201284"/>
                  </a:lnTo>
                  <a:close/>
                </a:path>
                <a:path w="318769" h="381000">
                  <a:moveTo>
                    <a:pt x="318323" y="359759"/>
                  </a:moveTo>
                  <a:lnTo>
                    <a:pt x="274825" y="359759"/>
                  </a:lnTo>
                  <a:lnTo>
                    <a:pt x="286392" y="363646"/>
                  </a:lnTo>
                  <a:lnTo>
                    <a:pt x="294779" y="364941"/>
                  </a:lnTo>
                  <a:lnTo>
                    <a:pt x="304063" y="363646"/>
                  </a:lnTo>
                  <a:lnTo>
                    <a:pt x="318323" y="359759"/>
                  </a:lnTo>
                  <a:close/>
                </a:path>
                <a:path w="318769" h="381000">
                  <a:moveTo>
                    <a:pt x="309753" y="133153"/>
                  </a:moveTo>
                  <a:lnTo>
                    <a:pt x="137970" y="133153"/>
                  </a:lnTo>
                  <a:lnTo>
                    <a:pt x="156899" y="152304"/>
                  </a:lnTo>
                  <a:lnTo>
                    <a:pt x="173862" y="162200"/>
                  </a:lnTo>
                  <a:lnTo>
                    <a:pt x="198447" y="166002"/>
                  </a:lnTo>
                  <a:lnTo>
                    <a:pt x="240243" y="166872"/>
                  </a:lnTo>
                  <a:lnTo>
                    <a:pt x="244545" y="181704"/>
                  </a:lnTo>
                  <a:lnTo>
                    <a:pt x="247236" y="195931"/>
                  </a:lnTo>
                  <a:lnTo>
                    <a:pt x="248625" y="206646"/>
                  </a:lnTo>
                  <a:lnTo>
                    <a:pt x="249019" y="210877"/>
                  </a:lnTo>
                  <a:lnTo>
                    <a:pt x="262483" y="201284"/>
                  </a:lnTo>
                  <a:lnTo>
                    <a:pt x="308424" y="201284"/>
                  </a:lnTo>
                  <a:lnTo>
                    <a:pt x="311960" y="152977"/>
                  </a:lnTo>
                  <a:lnTo>
                    <a:pt x="312006" y="151215"/>
                  </a:lnTo>
                  <a:lnTo>
                    <a:pt x="309753" y="133153"/>
                  </a:lnTo>
                  <a:close/>
                </a:path>
                <a:path w="318769" h="381000">
                  <a:moveTo>
                    <a:pt x="161626" y="0"/>
                  </a:moveTo>
                  <a:lnTo>
                    <a:pt x="109710" y="8205"/>
                  </a:lnTo>
                  <a:lnTo>
                    <a:pt x="74310" y="29429"/>
                  </a:lnTo>
                  <a:lnTo>
                    <a:pt x="44195" y="44596"/>
                  </a:lnTo>
                  <a:lnTo>
                    <a:pt x="16997" y="75132"/>
                  </a:lnTo>
                  <a:lnTo>
                    <a:pt x="0" y="116004"/>
                  </a:lnTo>
                  <a:lnTo>
                    <a:pt x="459" y="159815"/>
                  </a:lnTo>
                  <a:lnTo>
                    <a:pt x="21028" y="197657"/>
                  </a:lnTo>
                  <a:lnTo>
                    <a:pt x="22269" y="162818"/>
                  </a:lnTo>
                  <a:lnTo>
                    <a:pt x="27451" y="128089"/>
                  </a:lnTo>
                  <a:lnTo>
                    <a:pt x="37744" y="95422"/>
                  </a:lnTo>
                  <a:lnTo>
                    <a:pt x="54252" y="66770"/>
                  </a:lnTo>
                  <a:lnTo>
                    <a:pt x="290896" y="66770"/>
                  </a:lnTo>
                  <a:lnTo>
                    <a:pt x="285697" y="58451"/>
                  </a:lnTo>
                  <a:lnTo>
                    <a:pt x="275005" y="44766"/>
                  </a:lnTo>
                  <a:lnTo>
                    <a:pt x="262943" y="32197"/>
                  </a:lnTo>
                  <a:lnTo>
                    <a:pt x="217042" y="7201"/>
                  </a:lnTo>
                  <a:lnTo>
                    <a:pt x="161626" y="0"/>
                  </a:lnTo>
                  <a:close/>
                </a:path>
                <a:path w="318769" h="381000">
                  <a:moveTo>
                    <a:pt x="290896" y="66770"/>
                  </a:moveTo>
                  <a:lnTo>
                    <a:pt x="54252" y="66770"/>
                  </a:lnTo>
                  <a:lnTo>
                    <a:pt x="67138" y="106569"/>
                  </a:lnTo>
                  <a:lnTo>
                    <a:pt x="87313" y="134636"/>
                  </a:lnTo>
                  <a:lnTo>
                    <a:pt x="113798" y="152278"/>
                  </a:lnTo>
                  <a:lnTo>
                    <a:pt x="145615" y="160801"/>
                  </a:lnTo>
                  <a:lnTo>
                    <a:pt x="142980" y="152977"/>
                  </a:lnTo>
                  <a:lnTo>
                    <a:pt x="140512" y="143863"/>
                  </a:lnTo>
                  <a:lnTo>
                    <a:pt x="138684" y="136305"/>
                  </a:lnTo>
                  <a:lnTo>
                    <a:pt x="137970" y="133153"/>
                  </a:lnTo>
                  <a:lnTo>
                    <a:pt x="309753" y="133153"/>
                  </a:lnTo>
                  <a:lnTo>
                    <a:pt x="305899" y="102257"/>
                  </a:lnTo>
                  <a:lnTo>
                    <a:pt x="292768" y="69766"/>
                  </a:lnTo>
                  <a:lnTo>
                    <a:pt x="290896" y="66770"/>
                  </a:lnTo>
                  <a:close/>
                </a:path>
              </a:pathLst>
            </a:custGeom>
            <a:solidFill>
              <a:srgbClr val="B988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2929775" y="9395565"/>
              <a:ext cx="161290" cy="46990"/>
            </a:xfrm>
            <a:custGeom>
              <a:avLst/>
              <a:gdLst/>
              <a:ahLst/>
              <a:cxnLst/>
              <a:rect l="l" t="t" r="r" b="b"/>
              <a:pathLst>
                <a:path w="161289" h="46990">
                  <a:moveTo>
                    <a:pt x="65673" y="18055"/>
                  </a:moveTo>
                  <a:lnTo>
                    <a:pt x="45122" y="18055"/>
                  </a:lnTo>
                  <a:lnTo>
                    <a:pt x="52184" y="39867"/>
                  </a:lnTo>
                  <a:lnTo>
                    <a:pt x="58031" y="41403"/>
                  </a:lnTo>
                  <a:lnTo>
                    <a:pt x="94024" y="46894"/>
                  </a:lnTo>
                  <a:lnTo>
                    <a:pt x="123235" y="43064"/>
                  </a:lnTo>
                  <a:lnTo>
                    <a:pt x="160711" y="30298"/>
                  </a:lnTo>
                  <a:lnTo>
                    <a:pt x="144937" y="30074"/>
                  </a:lnTo>
                  <a:lnTo>
                    <a:pt x="105081" y="26495"/>
                  </a:lnTo>
                  <a:lnTo>
                    <a:pt x="65673" y="18055"/>
                  </a:lnTo>
                  <a:close/>
                </a:path>
                <a:path w="161289" h="46990">
                  <a:moveTo>
                    <a:pt x="16937" y="0"/>
                  </a:moveTo>
                  <a:lnTo>
                    <a:pt x="3170" y="15455"/>
                  </a:lnTo>
                  <a:lnTo>
                    <a:pt x="0" y="23079"/>
                  </a:lnTo>
                  <a:lnTo>
                    <a:pt x="209" y="26209"/>
                  </a:lnTo>
                  <a:lnTo>
                    <a:pt x="35137" y="35387"/>
                  </a:lnTo>
                  <a:lnTo>
                    <a:pt x="45122" y="18055"/>
                  </a:lnTo>
                  <a:lnTo>
                    <a:pt x="65673" y="18055"/>
                  </a:lnTo>
                  <a:lnTo>
                    <a:pt x="52339" y="15200"/>
                  </a:lnTo>
                  <a:lnTo>
                    <a:pt x="1693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2868667" y="9974884"/>
              <a:ext cx="370205" cy="151765"/>
            </a:xfrm>
            <a:custGeom>
              <a:avLst/>
              <a:gdLst/>
              <a:ahLst/>
              <a:cxnLst/>
              <a:rect l="l" t="t" r="r" b="b"/>
              <a:pathLst>
                <a:path w="370205" h="151765">
                  <a:moveTo>
                    <a:pt x="51189" y="3"/>
                  </a:moveTo>
                  <a:lnTo>
                    <a:pt x="12154" y="14280"/>
                  </a:lnTo>
                  <a:lnTo>
                    <a:pt x="10287" y="22110"/>
                  </a:lnTo>
                  <a:lnTo>
                    <a:pt x="5588" y="24320"/>
                  </a:lnTo>
                  <a:lnTo>
                    <a:pt x="2997" y="27254"/>
                  </a:lnTo>
                  <a:lnTo>
                    <a:pt x="0" y="35382"/>
                  </a:lnTo>
                  <a:lnTo>
                    <a:pt x="2552" y="40792"/>
                  </a:lnTo>
                  <a:lnTo>
                    <a:pt x="6743" y="43383"/>
                  </a:lnTo>
                  <a:lnTo>
                    <a:pt x="3628" y="49595"/>
                  </a:lnTo>
                  <a:lnTo>
                    <a:pt x="4368" y="56353"/>
                  </a:lnTo>
                  <a:lnTo>
                    <a:pt x="8176" y="61781"/>
                  </a:lnTo>
                  <a:lnTo>
                    <a:pt x="14312" y="64008"/>
                  </a:lnTo>
                  <a:lnTo>
                    <a:pt x="12992" y="70523"/>
                  </a:lnTo>
                  <a:lnTo>
                    <a:pt x="17195" y="78536"/>
                  </a:lnTo>
                  <a:lnTo>
                    <a:pt x="23495" y="78206"/>
                  </a:lnTo>
                  <a:lnTo>
                    <a:pt x="67271" y="77762"/>
                  </a:lnTo>
                  <a:lnTo>
                    <a:pt x="107556" y="109435"/>
                  </a:lnTo>
                  <a:lnTo>
                    <a:pt x="131711" y="117944"/>
                  </a:lnTo>
                  <a:lnTo>
                    <a:pt x="190095" y="134973"/>
                  </a:lnTo>
                  <a:lnTo>
                    <a:pt x="252282" y="146780"/>
                  </a:lnTo>
                  <a:lnTo>
                    <a:pt x="304272" y="151424"/>
                  </a:lnTo>
                  <a:lnTo>
                    <a:pt x="332066" y="146964"/>
                  </a:lnTo>
                  <a:lnTo>
                    <a:pt x="352768" y="101027"/>
                  </a:lnTo>
                  <a:lnTo>
                    <a:pt x="364381" y="47196"/>
                  </a:lnTo>
                  <a:lnTo>
                    <a:pt x="369862" y="13550"/>
                  </a:lnTo>
                  <a:lnTo>
                    <a:pt x="353143" y="10200"/>
                  </a:lnTo>
                  <a:lnTo>
                    <a:pt x="333070" y="6581"/>
                  </a:lnTo>
                  <a:lnTo>
                    <a:pt x="311358" y="3224"/>
                  </a:lnTo>
                  <a:lnTo>
                    <a:pt x="289725" y="660"/>
                  </a:lnTo>
                  <a:lnTo>
                    <a:pt x="286056" y="24607"/>
                  </a:lnTo>
                  <a:lnTo>
                    <a:pt x="282454" y="45235"/>
                  </a:lnTo>
                  <a:lnTo>
                    <a:pt x="277012" y="72732"/>
                  </a:lnTo>
                  <a:lnTo>
                    <a:pt x="241449" y="70675"/>
                  </a:lnTo>
                  <a:lnTo>
                    <a:pt x="216538" y="68700"/>
                  </a:lnTo>
                  <a:lnTo>
                    <a:pt x="190526" y="65649"/>
                  </a:lnTo>
                  <a:lnTo>
                    <a:pt x="151663" y="60363"/>
                  </a:lnTo>
                  <a:lnTo>
                    <a:pt x="127435" y="37458"/>
                  </a:lnTo>
                  <a:lnTo>
                    <a:pt x="107670" y="20396"/>
                  </a:lnTo>
                  <a:lnTo>
                    <a:pt x="72722" y="3734"/>
                  </a:lnTo>
                  <a:lnTo>
                    <a:pt x="62220" y="1331"/>
                  </a:lnTo>
                  <a:lnTo>
                    <a:pt x="51189" y="3"/>
                  </a:lnTo>
                  <a:close/>
                </a:path>
              </a:pathLst>
            </a:custGeom>
            <a:solidFill>
              <a:srgbClr val="FEDB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2972744" y="10084318"/>
              <a:ext cx="243840" cy="53975"/>
            </a:xfrm>
            <a:custGeom>
              <a:avLst/>
              <a:gdLst/>
              <a:ahLst/>
              <a:cxnLst/>
              <a:rect l="l" t="t" r="r" b="b"/>
              <a:pathLst>
                <a:path w="243839" h="53975">
                  <a:moveTo>
                    <a:pt x="3479" y="0"/>
                  </a:moveTo>
                  <a:lnTo>
                    <a:pt x="0" y="42011"/>
                  </a:lnTo>
                  <a:lnTo>
                    <a:pt x="20936" y="45508"/>
                  </a:lnTo>
                  <a:lnTo>
                    <a:pt x="76128" y="51584"/>
                  </a:lnTo>
                  <a:lnTo>
                    <a:pt x="154149" y="53616"/>
                  </a:lnTo>
                  <a:lnTo>
                    <a:pt x="243573" y="44983"/>
                  </a:lnTo>
                  <a:lnTo>
                    <a:pt x="242519" y="11442"/>
                  </a:lnTo>
                  <a:lnTo>
                    <a:pt x="239007" y="20329"/>
                  </a:lnTo>
                  <a:lnTo>
                    <a:pt x="235421" y="27657"/>
                  </a:lnTo>
                  <a:lnTo>
                    <a:pt x="231751" y="33399"/>
                  </a:lnTo>
                  <a:lnTo>
                    <a:pt x="227990" y="37528"/>
                  </a:lnTo>
                  <a:lnTo>
                    <a:pt x="200196" y="41988"/>
                  </a:lnTo>
                  <a:lnTo>
                    <a:pt x="148205" y="37344"/>
                  </a:lnTo>
                  <a:lnTo>
                    <a:pt x="86019" y="25537"/>
                  </a:lnTo>
                  <a:lnTo>
                    <a:pt x="27635" y="8508"/>
                  </a:lnTo>
                  <a:lnTo>
                    <a:pt x="21433" y="7218"/>
                  </a:lnTo>
                  <a:lnTo>
                    <a:pt x="15305" y="5311"/>
                  </a:lnTo>
                  <a:lnTo>
                    <a:pt x="9302" y="2876"/>
                  </a:lnTo>
                  <a:lnTo>
                    <a:pt x="3479" y="0"/>
                  </a:lnTo>
                  <a:close/>
                </a:path>
              </a:pathLst>
            </a:custGeom>
            <a:solidFill>
              <a:srgbClr val="FCBB7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2941740" y="9413623"/>
              <a:ext cx="268605" cy="303530"/>
            </a:xfrm>
            <a:custGeom>
              <a:avLst/>
              <a:gdLst/>
              <a:ahLst/>
              <a:cxnLst/>
              <a:rect l="l" t="t" r="r" b="b"/>
              <a:pathLst>
                <a:path w="268605" h="303529">
                  <a:moveTo>
                    <a:pt x="33159" y="0"/>
                  </a:moveTo>
                  <a:lnTo>
                    <a:pt x="16652" y="28651"/>
                  </a:lnTo>
                  <a:lnTo>
                    <a:pt x="6359" y="61318"/>
                  </a:lnTo>
                  <a:lnTo>
                    <a:pt x="1177" y="96047"/>
                  </a:lnTo>
                  <a:lnTo>
                    <a:pt x="0" y="130886"/>
                  </a:lnTo>
                  <a:lnTo>
                    <a:pt x="63" y="139014"/>
                  </a:lnTo>
                  <a:lnTo>
                    <a:pt x="3931" y="204889"/>
                  </a:lnTo>
                  <a:lnTo>
                    <a:pt x="24209" y="259545"/>
                  </a:lnTo>
                  <a:lnTo>
                    <a:pt x="70688" y="289190"/>
                  </a:lnTo>
                  <a:lnTo>
                    <a:pt x="108762" y="302933"/>
                  </a:lnTo>
                  <a:lnTo>
                    <a:pt x="124507" y="303140"/>
                  </a:lnTo>
                  <a:lnTo>
                    <a:pt x="140444" y="299050"/>
                  </a:lnTo>
                  <a:lnTo>
                    <a:pt x="177126" y="277126"/>
                  </a:lnTo>
                  <a:lnTo>
                    <a:pt x="212533" y="246304"/>
                  </a:lnTo>
                  <a:lnTo>
                    <a:pt x="225933" y="218147"/>
                  </a:lnTo>
                  <a:lnTo>
                    <a:pt x="231604" y="216930"/>
                  </a:lnTo>
                  <a:lnTo>
                    <a:pt x="244565" y="211143"/>
                  </a:lnTo>
                  <a:lnTo>
                    <a:pt x="258738" y="197584"/>
                  </a:lnTo>
                  <a:lnTo>
                    <a:pt x="268046" y="173050"/>
                  </a:lnTo>
                  <a:lnTo>
                    <a:pt x="266458" y="149068"/>
                  </a:lnTo>
                  <a:lnTo>
                    <a:pt x="255906" y="136193"/>
                  </a:lnTo>
                  <a:lnTo>
                    <a:pt x="241394" y="134507"/>
                  </a:lnTo>
                  <a:lnTo>
                    <a:pt x="227926" y="144094"/>
                  </a:lnTo>
                  <a:lnTo>
                    <a:pt x="226147" y="129147"/>
                  </a:lnTo>
                  <a:lnTo>
                    <a:pt x="223453" y="114920"/>
                  </a:lnTo>
                  <a:lnTo>
                    <a:pt x="219138" y="100101"/>
                  </a:lnTo>
                  <a:lnTo>
                    <a:pt x="177342" y="99231"/>
                  </a:lnTo>
                  <a:lnTo>
                    <a:pt x="152760" y="95429"/>
                  </a:lnTo>
                  <a:lnTo>
                    <a:pt x="135804" y="85533"/>
                  </a:lnTo>
                  <a:lnTo>
                    <a:pt x="116890" y="66382"/>
                  </a:lnTo>
                  <a:lnTo>
                    <a:pt x="121884" y="86201"/>
                  </a:lnTo>
                  <a:lnTo>
                    <a:pt x="124523" y="94018"/>
                  </a:lnTo>
                  <a:lnTo>
                    <a:pt x="92701" y="85501"/>
                  </a:lnTo>
                  <a:lnTo>
                    <a:pt x="66216" y="67864"/>
                  </a:lnTo>
                  <a:lnTo>
                    <a:pt x="46044" y="39798"/>
                  </a:lnTo>
                  <a:lnTo>
                    <a:pt x="33159" y="0"/>
                  </a:lnTo>
                  <a:close/>
                </a:path>
              </a:pathLst>
            </a:custGeom>
            <a:solidFill>
              <a:srgbClr val="FEDB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7" name="object 97"/>
            <p:cNvPicPr/>
            <p:nvPr/>
          </p:nvPicPr>
          <p:blipFill>
            <a:blip r:embed="rId25" cstate="print"/>
            <a:stretch>
              <a:fillRect/>
            </a:stretch>
          </p:blipFill>
          <p:spPr>
            <a:xfrm>
              <a:off x="3077400" y="9568662"/>
              <a:ext cx="94729" cy="94742"/>
            </a:xfrm>
            <a:prstGeom prst="rect">
              <a:avLst/>
            </a:prstGeom>
          </p:spPr>
        </p:pic>
        <p:pic>
          <p:nvPicPr>
            <p:cNvPr id="98" name="object 98"/>
            <p:cNvPicPr/>
            <p:nvPr/>
          </p:nvPicPr>
          <p:blipFill>
            <a:blip r:embed="rId26" cstate="print"/>
            <a:stretch>
              <a:fillRect/>
            </a:stretch>
          </p:blipFill>
          <p:spPr>
            <a:xfrm>
              <a:off x="2942640" y="9568675"/>
              <a:ext cx="46215" cy="92456"/>
            </a:xfrm>
            <a:prstGeom prst="rect">
              <a:avLst/>
            </a:prstGeom>
          </p:spPr>
        </p:pic>
        <p:sp>
          <p:nvSpPr>
            <p:cNvPr id="99" name="object 99"/>
            <p:cNvSpPr/>
            <p:nvPr/>
          </p:nvSpPr>
          <p:spPr>
            <a:xfrm>
              <a:off x="3044606" y="9676049"/>
              <a:ext cx="118110" cy="112395"/>
            </a:xfrm>
            <a:custGeom>
              <a:avLst/>
              <a:gdLst/>
              <a:ahLst/>
              <a:cxnLst/>
              <a:rect l="l" t="t" r="r" b="b"/>
              <a:pathLst>
                <a:path w="118110" h="112395">
                  <a:moveTo>
                    <a:pt x="92165" y="0"/>
                  </a:moveTo>
                  <a:lnTo>
                    <a:pt x="54762" y="28016"/>
                  </a:lnTo>
                  <a:lnTo>
                    <a:pt x="21644" y="40707"/>
                  </a:lnTo>
                  <a:lnTo>
                    <a:pt x="5925" y="40707"/>
                  </a:lnTo>
                  <a:lnTo>
                    <a:pt x="8776" y="71793"/>
                  </a:lnTo>
                  <a:lnTo>
                    <a:pt x="5512" y="72021"/>
                  </a:lnTo>
                  <a:lnTo>
                    <a:pt x="153" y="72618"/>
                  </a:lnTo>
                  <a:lnTo>
                    <a:pt x="0" y="94810"/>
                  </a:lnTo>
                  <a:lnTo>
                    <a:pt x="20822" y="112058"/>
                  </a:lnTo>
                  <a:lnTo>
                    <a:pt x="60714" y="108951"/>
                  </a:lnTo>
                  <a:lnTo>
                    <a:pt x="117768" y="70078"/>
                  </a:lnTo>
                  <a:lnTo>
                    <a:pt x="104839" y="65938"/>
                  </a:lnTo>
                  <a:lnTo>
                    <a:pt x="95822" y="63944"/>
                  </a:lnTo>
                  <a:lnTo>
                    <a:pt x="94477" y="40707"/>
                  </a:lnTo>
                  <a:lnTo>
                    <a:pt x="21644" y="40707"/>
                  </a:lnTo>
                  <a:lnTo>
                    <a:pt x="5906" y="40500"/>
                  </a:lnTo>
                  <a:lnTo>
                    <a:pt x="94465" y="40500"/>
                  </a:lnTo>
                  <a:lnTo>
                    <a:pt x="92165" y="0"/>
                  </a:lnTo>
                  <a:close/>
                </a:path>
              </a:pathLst>
            </a:custGeom>
            <a:solidFill>
              <a:srgbClr val="FEDB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0" name="object 100"/>
            <p:cNvPicPr/>
            <p:nvPr/>
          </p:nvPicPr>
          <p:blipFill>
            <a:blip r:embed="rId27" cstate="print"/>
            <a:stretch>
              <a:fillRect/>
            </a:stretch>
          </p:blipFill>
          <p:spPr>
            <a:xfrm>
              <a:off x="2853505" y="9806639"/>
              <a:ext cx="121696" cy="282594"/>
            </a:xfrm>
            <a:prstGeom prst="rect">
              <a:avLst/>
            </a:prstGeom>
          </p:spPr>
        </p:pic>
        <p:sp>
          <p:nvSpPr>
            <p:cNvPr id="101" name="object 101"/>
            <p:cNvSpPr/>
            <p:nvPr/>
          </p:nvSpPr>
          <p:spPr>
            <a:xfrm>
              <a:off x="3103986" y="9548127"/>
              <a:ext cx="106045" cy="153670"/>
            </a:xfrm>
            <a:custGeom>
              <a:avLst/>
              <a:gdLst/>
              <a:ahLst/>
              <a:cxnLst/>
              <a:rect l="l" t="t" r="r" b="b"/>
              <a:pathLst>
                <a:path w="106044" h="153670">
                  <a:moveTo>
                    <a:pt x="0" y="153063"/>
                  </a:moveTo>
                  <a:lnTo>
                    <a:pt x="32791" y="127917"/>
                  </a:lnTo>
                  <a:lnTo>
                    <a:pt x="59580" y="95505"/>
                  </a:lnTo>
                  <a:lnTo>
                    <a:pt x="63690" y="83658"/>
                  </a:lnTo>
                  <a:lnTo>
                    <a:pt x="84401" y="80895"/>
                  </a:lnTo>
                  <a:lnTo>
                    <a:pt x="95691" y="75276"/>
                  </a:lnTo>
                  <a:lnTo>
                    <a:pt x="101509" y="62569"/>
                  </a:lnTo>
                  <a:lnTo>
                    <a:pt x="105803" y="38547"/>
                  </a:lnTo>
                  <a:lnTo>
                    <a:pt x="104214" y="14563"/>
                  </a:lnTo>
                  <a:lnTo>
                    <a:pt x="93657" y="1685"/>
                  </a:lnTo>
                  <a:lnTo>
                    <a:pt x="79141" y="0"/>
                  </a:lnTo>
                  <a:lnTo>
                    <a:pt x="65671" y="9591"/>
                  </a:lnTo>
                  <a:lnTo>
                    <a:pt x="64909" y="10696"/>
                  </a:lnTo>
                  <a:lnTo>
                    <a:pt x="64135" y="11852"/>
                  </a:lnTo>
                  <a:lnTo>
                    <a:pt x="63411" y="13122"/>
                  </a:lnTo>
                </a:path>
              </a:pathLst>
            </a:custGeom>
            <a:ln w="7835">
              <a:solidFill>
                <a:srgbClr val="52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2941737" y="9413629"/>
              <a:ext cx="162560" cy="303530"/>
            </a:xfrm>
            <a:custGeom>
              <a:avLst/>
              <a:gdLst/>
              <a:ahLst/>
              <a:cxnLst/>
              <a:rect l="l" t="t" r="r" b="b"/>
              <a:pathLst>
                <a:path w="162560" h="303529">
                  <a:moveTo>
                    <a:pt x="33159" y="0"/>
                  </a:moveTo>
                  <a:lnTo>
                    <a:pt x="16657" y="28651"/>
                  </a:lnTo>
                  <a:lnTo>
                    <a:pt x="6364" y="61317"/>
                  </a:lnTo>
                  <a:lnTo>
                    <a:pt x="1178" y="96042"/>
                  </a:lnTo>
                  <a:lnTo>
                    <a:pt x="0" y="130873"/>
                  </a:lnTo>
                  <a:lnTo>
                    <a:pt x="50" y="139001"/>
                  </a:lnTo>
                  <a:lnTo>
                    <a:pt x="380" y="146900"/>
                  </a:lnTo>
                  <a:lnTo>
                    <a:pt x="876" y="154584"/>
                  </a:lnTo>
                  <a:lnTo>
                    <a:pt x="3930" y="204878"/>
                  </a:lnTo>
                  <a:lnTo>
                    <a:pt x="24206" y="259538"/>
                  </a:lnTo>
                  <a:lnTo>
                    <a:pt x="70693" y="289184"/>
                  </a:lnTo>
                  <a:lnTo>
                    <a:pt x="108775" y="302933"/>
                  </a:lnTo>
                  <a:lnTo>
                    <a:pt x="121576" y="303416"/>
                  </a:lnTo>
                  <a:lnTo>
                    <a:pt x="134375" y="301093"/>
                  </a:lnTo>
                  <a:lnTo>
                    <a:pt x="147741" y="295848"/>
                  </a:lnTo>
                  <a:lnTo>
                    <a:pt x="162242" y="287566"/>
                  </a:lnTo>
                </a:path>
              </a:pathLst>
            </a:custGeom>
            <a:ln w="7835">
              <a:solidFill>
                <a:srgbClr val="52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3" name="object 103"/>
            <p:cNvPicPr/>
            <p:nvPr/>
          </p:nvPicPr>
          <p:blipFill>
            <a:blip r:embed="rId28" cstate="print"/>
            <a:stretch>
              <a:fillRect/>
            </a:stretch>
          </p:blipFill>
          <p:spPr>
            <a:xfrm>
              <a:off x="2969047" y="9398050"/>
              <a:ext cx="213766" cy="163587"/>
            </a:xfrm>
            <a:prstGeom prst="rect">
              <a:avLst/>
            </a:prstGeom>
          </p:spPr>
        </p:pic>
        <p:sp>
          <p:nvSpPr>
            <p:cNvPr id="104" name="object 104"/>
            <p:cNvSpPr/>
            <p:nvPr/>
          </p:nvSpPr>
          <p:spPr>
            <a:xfrm>
              <a:off x="2915949" y="9335884"/>
              <a:ext cx="323215" cy="391795"/>
            </a:xfrm>
            <a:custGeom>
              <a:avLst/>
              <a:gdLst/>
              <a:ahLst/>
              <a:cxnLst/>
              <a:rect l="l" t="t" r="r" b="b"/>
              <a:pathLst>
                <a:path w="323214" h="391795">
                  <a:moveTo>
                    <a:pt x="25732" y="208622"/>
                  </a:moveTo>
                  <a:lnTo>
                    <a:pt x="483" y="162182"/>
                  </a:lnTo>
                  <a:lnTo>
                    <a:pt x="0" y="116011"/>
                  </a:lnTo>
                  <a:lnTo>
                    <a:pt x="16999" y="75141"/>
                  </a:lnTo>
                  <a:lnTo>
                    <a:pt x="44201" y="44606"/>
                  </a:lnTo>
                  <a:lnTo>
                    <a:pt x="74322" y="29438"/>
                  </a:lnTo>
                  <a:lnTo>
                    <a:pt x="109714" y="8207"/>
                  </a:lnTo>
                  <a:lnTo>
                    <a:pt x="161626" y="0"/>
                  </a:lnTo>
                  <a:lnTo>
                    <a:pt x="217042" y="7203"/>
                  </a:lnTo>
                  <a:lnTo>
                    <a:pt x="262942" y="32207"/>
                  </a:lnTo>
                  <a:lnTo>
                    <a:pt x="293043" y="69801"/>
                  </a:lnTo>
                  <a:lnTo>
                    <a:pt x="310590" y="113218"/>
                  </a:lnTo>
                  <a:lnTo>
                    <a:pt x="316749" y="162596"/>
                  </a:lnTo>
                  <a:lnTo>
                    <a:pt x="312688" y="218071"/>
                  </a:lnTo>
                  <a:lnTo>
                    <a:pt x="306717" y="271545"/>
                  </a:lnTo>
                  <a:lnTo>
                    <a:pt x="306456" y="314858"/>
                  </a:lnTo>
                  <a:lnTo>
                    <a:pt x="311895" y="347941"/>
                  </a:lnTo>
                  <a:lnTo>
                    <a:pt x="323026" y="370725"/>
                  </a:lnTo>
                  <a:lnTo>
                    <a:pt x="306039" y="373640"/>
                  </a:lnTo>
                  <a:lnTo>
                    <a:pt x="292219" y="373316"/>
                  </a:lnTo>
                  <a:lnTo>
                    <a:pt x="282928" y="371697"/>
                  </a:lnTo>
                  <a:lnTo>
                    <a:pt x="279529" y="370725"/>
                  </a:lnTo>
                  <a:lnTo>
                    <a:pt x="282958" y="381114"/>
                  </a:lnTo>
                  <a:lnTo>
                    <a:pt x="291251" y="388023"/>
                  </a:lnTo>
                  <a:lnTo>
                    <a:pt x="269549" y="390942"/>
                  </a:lnTo>
                  <a:lnTo>
                    <a:pt x="250673" y="391725"/>
                  </a:lnTo>
                  <a:lnTo>
                    <a:pt x="235185" y="391098"/>
                  </a:lnTo>
                  <a:lnTo>
                    <a:pt x="223649" y="389788"/>
                  </a:lnTo>
                </a:path>
              </a:pathLst>
            </a:custGeom>
            <a:ln w="7835">
              <a:solidFill>
                <a:srgbClr val="52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3002698" y="9587121"/>
              <a:ext cx="12700" cy="19685"/>
            </a:xfrm>
            <a:custGeom>
              <a:avLst/>
              <a:gdLst/>
              <a:ahLst/>
              <a:cxnLst/>
              <a:rect l="l" t="t" r="r" b="b"/>
              <a:pathLst>
                <a:path w="12700" h="19684">
                  <a:moveTo>
                    <a:pt x="0" y="19342"/>
                  </a:moveTo>
                  <a:lnTo>
                    <a:pt x="7632" y="11709"/>
                  </a:lnTo>
                  <a:lnTo>
                    <a:pt x="12433" y="0"/>
                  </a:lnTo>
                </a:path>
              </a:pathLst>
            </a:custGeom>
            <a:ln w="7835">
              <a:solidFill>
                <a:srgbClr val="52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3075931" y="9552441"/>
              <a:ext cx="27305" cy="23495"/>
            </a:xfrm>
            <a:custGeom>
              <a:avLst/>
              <a:gdLst/>
              <a:ahLst/>
              <a:cxnLst/>
              <a:rect l="l" t="t" r="r" b="b"/>
              <a:pathLst>
                <a:path w="27305" h="23495">
                  <a:moveTo>
                    <a:pt x="0" y="21524"/>
                  </a:moveTo>
                  <a:lnTo>
                    <a:pt x="5874" y="5825"/>
                  </a:lnTo>
                  <a:lnTo>
                    <a:pt x="13395" y="0"/>
                  </a:lnTo>
                  <a:lnTo>
                    <a:pt x="20949" y="5378"/>
                  </a:lnTo>
                  <a:lnTo>
                    <a:pt x="26924" y="23290"/>
                  </a:lnTo>
                </a:path>
              </a:pathLst>
            </a:custGeom>
            <a:ln w="7835">
              <a:solidFill>
                <a:srgbClr val="52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2974568" y="9552909"/>
              <a:ext cx="24765" cy="24765"/>
            </a:xfrm>
            <a:custGeom>
              <a:avLst/>
              <a:gdLst/>
              <a:ahLst/>
              <a:cxnLst/>
              <a:rect l="l" t="t" r="r" b="b"/>
              <a:pathLst>
                <a:path w="24764" h="24765">
                  <a:moveTo>
                    <a:pt x="0" y="24206"/>
                  </a:moveTo>
                  <a:lnTo>
                    <a:pt x="4052" y="6397"/>
                  </a:lnTo>
                  <a:lnTo>
                    <a:pt x="10588" y="0"/>
                  </a:lnTo>
                  <a:lnTo>
                    <a:pt x="18005" y="4918"/>
                  </a:lnTo>
                  <a:lnTo>
                    <a:pt x="24701" y="21056"/>
                  </a:lnTo>
                </a:path>
              </a:pathLst>
            </a:custGeom>
            <a:ln w="7835">
              <a:solidFill>
                <a:srgbClr val="52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3018836" y="9643276"/>
              <a:ext cx="60325" cy="20955"/>
            </a:xfrm>
            <a:custGeom>
              <a:avLst/>
              <a:gdLst/>
              <a:ahLst/>
              <a:cxnLst/>
              <a:rect l="l" t="t" r="r" b="b"/>
              <a:pathLst>
                <a:path w="60325" h="20954">
                  <a:moveTo>
                    <a:pt x="0" y="5524"/>
                  </a:moveTo>
                  <a:lnTo>
                    <a:pt x="18799" y="19318"/>
                  </a:lnTo>
                  <a:lnTo>
                    <a:pt x="36833" y="20750"/>
                  </a:lnTo>
                  <a:lnTo>
                    <a:pt x="51413" y="13187"/>
                  </a:lnTo>
                  <a:lnTo>
                    <a:pt x="59855" y="0"/>
                  </a:lnTo>
                </a:path>
              </a:pathLst>
            </a:custGeom>
            <a:ln w="7835">
              <a:solidFill>
                <a:srgbClr val="52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2959865" y="9469426"/>
              <a:ext cx="23495" cy="9525"/>
            </a:xfrm>
            <a:custGeom>
              <a:avLst/>
              <a:gdLst/>
              <a:ahLst/>
              <a:cxnLst/>
              <a:rect l="l" t="t" r="r" b="b"/>
              <a:pathLst>
                <a:path w="23494" h="9525">
                  <a:moveTo>
                    <a:pt x="0" y="9476"/>
                  </a:moveTo>
                  <a:lnTo>
                    <a:pt x="6585" y="2802"/>
                  </a:lnTo>
                  <a:lnTo>
                    <a:pt x="13298" y="17"/>
                  </a:lnTo>
                  <a:lnTo>
                    <a:pt x="19232" y="0"/>
                  </a:lnTo>
                  <a:lnTo>
                    <a:pt x="23482" y="1627"/>
                  </a:lnTo>
                </a:path>
              </a:pathLst>
            </a:custGeom>
            <a:ln w="7835">
              <a:solidFill>
                <a:srgbClr val="52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3169667" y="9575728"/>
              <a:ext cx="20320" cy="23495"/>
            </a:xfrm>
            <a:custGeom>
              <a:avLst/>
              <a:gdLst/>
              <a:ahLst/>
              <a:cxnLst/>
              <a:rect l="l" t="t" r="r" b="b"/>
              <a:pathLst>
                <a:path w="20319" h="23495">
                  <a:moveTo>
                    <a:pt x="0" y="23329"/>
                  </a:moveTo>
                  <a:lnTo>
                    <a:pt x="7695" y="12103"/>
                  </a:lnTo>
                  <a:lnTo>
                    <a:pt x="14063" y="4926"/>
                  </a:lnTo>
                  <a:lnTo>
                    <a:pt x="18400" y="1118"/>
                  </a:lnTo>
                  <a:lnTo>
                    <a:pt x="20002" y="0"/>
                  </a:lnTo>
                </a:path>
              </a:pathLst>
            </a:custGeom>
            <a:ln w="7835">
              <a:solidFill>
                <a:srgbClr val="52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1" name="object 111"/>
            <p:cNvPicPr/>
            <p:nvPr/>
          </p:nvPicPr>
          <p:blipFill>
            <a:blip r:embed="rId29" cstate="print"/>
            <a:stretch>
              <a:fillRect/>
            </a:stretch>
          </p:blipFill>
          <p:spPr>
            <a:xfrm>
              <a:off x="2925712" y="9712641"/>
              <a:ext cx="131584" cy="123405"/>
            </a:xfrm>
            <a:prstGeom prst="rect">
              <a:avLst/>
            </a:prstGeom>
          </p:spPr>
        </p:pic>
        <p:sp>
          <p:nvSpPr>
            <p:cNvPr id="112" name="object 112"/>
            <p:cNvSpPr/>
            <p:nvPr/>
          </p:nvSpPr>
          <p:spPr>
            <a:xfrm>
              <a:off x="3136780" y="9676046"/>
              <a:ext cx="123189" cy="316230"/>
            </a:xfrm>
            <a:custGeom>
              <a:avLst/>
              <a:gdLst/>
              <a:ahLst/>
              <a:cxnLst/>
              <a:rect l="l" t="t" r="r" b="b"/>
              <a:pathLst>
                <a:path w="123189" h="316229">
                  <a:moveTo>
                    <a:pt x="0" y="0"/>
                  </a:moveTo>
                  <a:lnTo>
                    <a:pt x="2819" y="49631"/>
                  </a:lnTo>
                  <a:lnTo>
                    <a:pt x="3657" y="63944"/>
                  </a:lnTo>
                  <a:lnTo>
                    <a:pt x="12649" y="65938"/>
                  </a:lnTo>
                  <a:lnTo>
                    <a:pt x="48954" y="78537"/>
                  </a:lnTo>
                  <a:lnTo>
                    <a:pt x="97238" y="106715"/>
                  </a:lnTo>
                  <a:lnTo>
                    <a:pt x="122201" y="174268"/>
                  </a:lnTo>
                  <a:lnTo>
                    <a:pt x="123156" y="237329"/>
                  </a:lnTo>
                  <a:lnTo>
                    <a:pt x="120318" y="292359"/>
                  </a:lnTo>
                  <a:lnTo>
                    <a:pt x="118338" y="315912"/>
                  </a:lnTo>
                  <a:lnTo>
                    <a:pt x="111925" y="314426"/>
                  </a:lnTo>
                  <a:lnTo>
                    <a:pt x="64954" y="305419"/>
                  </a:lnTo>
                  <a:lnTo>
                    <a:pt x="21602" y="299504"/>
                  </a:lnTo>
                  <a:lnTo>
                    <a:pt x="11442" y="298665"/>
                  </a:lnTo>
                  <a:lnTo>
                    <a:pt x="13649" y="268432"/>
                  </a:lnTo>
                  <a:lnTo>
                    <a:pt x="18391" y="224935"/>
                  </a:lnTo>
                  <a:lnTo>
                    <a:pt x="37607" y="191502"/>
                  </a:lnTo>
                  <a:lnTo>
                    <a:pt x="62868" y="169229"/>
                  </a:lnTo>
                  <a:lnTo>
                    <a:pt x="81470" y="163436"/>
                  </a:lnTo>
                </a:path>
              </a:pathLst>
            </a:custGeom>
            <a:ln w="7835">
              <a:solidFill>
                <a:srgbClr val="52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3145678" y="9975551"/>
              <a:ext cx="13335" cy="72390"/>
            </a:xfrm>
            <a:custGeom>
              <a:avLst/>
              <a:gdLst/>
              <a:ahLst/>
              <a:cxnLst/>
              <a:rect l="l" t="t" r="r" b="b"/>
              <a:pathLst>
                <a:path w="13335" h="72390">
                  <a:moveTo>
                    <a:pt x="12712" y="0"/>
                  </a:moveTo>
                  <a:lnTo>
                    <a:pt x="9049" y="23946"/>
                  </a:lnTo>
                  <a:lnTo>
                    <a:pt x="5446" y="44575"/>
                  </a:lnTo>
                  <a:lnTo>
                    <a:pt x="2298" y="60934"/>
                  </a:lnTo>
                  <a:lnTo>
                    <a:pt x="0" y="72072"/>
                  </a:lnTo>
                </a:path>
              </a:pathLst>
            </a:custGeom>
            <a:ln w="7835">
              <a:solidFill>
                <a:srgbClr val="52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2881661" y="9988429"/>
              <a:ext cx="356870" cy="138430"/>
            </a:xfrm>
            <a:custGeom>
              <a:avLst/>
              <a:gdLst/>
              <a:ahLst/>
              <a:cxnLst/>
              <a:rect l="l" t="t" r="r" b="b"/>
              <a:pathLst>
                <a:path w="356869" h="138429">
                  <a:moveTo>
                    <a:pt x="356869" y="0"/>
                  </a:moveTo>
                  <a:lnTo>
                    <a:pt x="345698" y="62869"/>
                  </a:lnTo>
                  <a:lnTo>
                    <a:pt x="333603" y="107327"/>
                  </a:lnTo>
                  <a:lnTo>
                    <a:pt x="291275" y="137878"/>
                  </a:lnTo>
                  <a:lnTo>
                    <a:pt x="239288" y="133235"/>
                  </a:lnTo>
                  <a:lnTo>
                    <a:pt x="177103" y="121429"/>
                  </a:lnTo>
                  <a:lnTo>
                    <a:pt x="118719" y="104406"/>
                  </a:lnTo>
                  <a:lnTo>
                    <a:pt x="112518" y="103109"/>
                  </a:lnTo>
                  <a:lnTo>
                    <a:pt x="65895" y="75579"/>
                  </a:lnTo>
                  <a:lnTo>
                    <a:pt x="54267" y="64223"/>
                  </a:lnTo>
                  <a:lnTo>
                    <a:pt x="48196" y="64223"/>
                  </a:lnTo>
                  <a:lnTo>
                    <a:pt x="4203" y="64998"/>
                  </a:lnTo>
                  <a:lnTo>
                    <a:pt x="0" y="56984"/>
                  </a:lnTo>
                  <a:lnTo>
                    <a:pt x="1320" y="50469"/>
                  </a:lnTo>
                  <a:lnTo>
                    <a:pt x="2095" y="46532"/>
                  </a:lnTo>
                  <a:lnTo>
                    <a:pt x="4864" y="43154"/>
                  </a:lnTo>
                  <a:lnTo>
                    <a:pt x="10502" y="42494"/>
                  </a:lnTo>
                  <a:lnTo>
                    <a:pt x="21955" y="41386"/>
                  </a:lnTo>
                  <a:lnTo>
                    <a:pt x="33431" y="40751"/>
                  </a:lnTo>
                  <a:lnTo>
                    <a:pt x="44066" y="40643"/>
                  </a:lnTo>
                  <a:lnTo>
                    <a:pt x="52997" y="41122"/>
                  </a:lnTo>
                </a:path>
              </a:pathLst>
            </a:custGeom>
            <a:ln w="7835">
              <a:solidFill>
                <a:srgbClr val="52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2872298" y="10010956"/>
              <a:ext cx="63500" cy="27940"/>
            </a:xfrm>
            <a:custGeom>
              <a:avLst/>
              <a:gdLst/>
              <a:ahLst/>
              <a:cxnLst/>
              <a:rect l="l" t="t" r="r" b="b"/>
              <a:pathLst>
                <a:path w="63500" h="27940">
                  <a:moveTo>
                    <a:pt x="10633" y="27933"/>
                  </a:moveTo>
                  <a:lnTo>
                    <a:pt x="4547" y="25705"/>
                  </a:lnTo>
                  <a:lnTo>
                    <a:pt x="740" y="20273"/>
                  </a:lnTo>
                  <a:lnTo>
                    <a:pt x="0" y="13515"/>
                  </a:lnTo>
                  <a:lnTo>
                    <a:pt x="3115" y="7308"/>
                  </a:lnTo>
                  <a:lnTo>
                    <a:pt x="38833" y="0"/>
                  </a:lnTo>
                  <a:lnTo>
                    <a:pt x="52487" y="57"/>
                  </a:lnTo>
                  <a:lnTo>
                    <a:pt x="63020" y="1289"/>
                  </a:lnTo>
                </a:path>
              </a:pathLst>
            </a:custGeom>
            <a:ln w="7835">
              <a:solidFill>
                <a:srgbClr val="52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2868675" y="9991684"/>
              <a:ext cx="73660" cy="26670"/>
            </a:xfrm>
            <a:custGeom>
              <a:avLst/>
              <a:gdLst/>
              <a:ahLst/>
              <a:cxnLst/>
              <a:rect l="l" t="t" r="r" b="b"/>
              <a:pathLst>
                <a:path w="73660" h="26670">
                  <a:moveTo>
                    <a:pt x="6629" y="26479"/>
                  </a:moveTo>
                  <a:lnTo>
                    <a:pt x="2539" y="23990"/>
                  </a:lnTo>
                  <a:lnTo>
                    <a:pt x="0" y="18580"/>
                  </a:lnTo>
                  <a:lnTo>
                    <a:pt x="1879" y="13436"/>
                  </a:lnTo>
                  <a:lnTo>
                    <a:pt x="43314" y="0"/>
                  </a:lnTo>
                  <a:lnTo>
                    <a:pt x="59519" y="1038"/>
                  </a:lnTo>
                  <a:lnTo>
                    <a:pt x="73228" y="4152"/>
                  </a:lnTo>
                </a:path>
              </a:pathLst>
            </a:custGeom>
            <a:ln w="7835">
              <a:solidFill>
                <a:srgbClr val="52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2878954" y="9974884"/>
              <a:ext cx="294005" cy="74295"/>
            </a:xfrm>
            <a:custGeom>
              <a:avLst/>
              <a:gdLst/>
              <a:ahLst/>
              <a:cxnLst/>
              <a:rect l="l" t="t" r="r" b="b"/>
              <a:pathLst>
                <a:path w="294005" h="74295">
                  <a:moveTo>
                    <a:pt x="0" y="22110"/>
                  </a:moveTo>
                  <a:lnTo>
                    <a:pt x="1867" y="14280"/>
                  </a:lnTo>
                  <a:lnTo>
                    <a:pt x="6854" y="7512"/>
                  </a:lnTo>
                  <a:lnTo>
                    <a:pt x="15780" y="2515"/>
                  </a:lnTo>
                  <a:lnTo>
                    <a:pt x="29463" y="0"/>
                  </a:lnTo>
                  <a:lnTo>
                    <a:pt x="40902" y="3"/>
                  </a:lnTo>
                  <a:lnTo>
                    <a:pt x="82346" y="11112"/>
                  </a:lnTo>
                  <a:lnTo>
                    <a:pt x="86766" y="13436"/>
                  </a:lnTo>
                  <a:lnTo>
                    <a:pt x="91084" y="15646"/>
                  </a:lnTo>
                  <a:lnTo>
                    <a:pt x="129152" y="48572"/>
                  </a:lnTo>
                  <a:lnTo>
                    <a:pt x="141376" y="60363"/>
                  </a:lnTo>
                  <a:lnTo>
                    <a:pt x="180239" y="65649"/>
                  </a:lnTo>
                  <a:lnTo>
                    <a:pt x="231162" y="70675"/>
                  </a:lnTo>
                  <a:lnTo>
                    <a:pt x="273615" y="73118"/>
                  </a:lnTo>
                  <a:lnTo>
                    <a:pt x="287124" y="73679"/>
                  </a:lnTo>
                  <a:lnTo>
                    <a:pt x="293700" y="73850"/>
                  </a:lnTo>
                </a:path>
              </a:pathLst>
            </a:custGeom>
            <a:ln w="7835">
              <a:solidFill>
                <a:srgbClr val="52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2896361" y="9806639"/>
              <a:ext cx="53340" cy="58419"/>
            </a:xfrm>
            <a:custGeom>
              <a:avLst/>
              <a:gdLst/>
              <a:ahLst/>
              <a:cxnLst/>
              <a:rect l="l" t="t" r="r" b="b"/>
              <a:pathLst>
                <a:path w="53339" h="58420">
                  <a:moveTo>
                    <a:pt x="52946" y="58039"/>
                  </a:moveTo>
                  <a:lnTo>
                    <a:pt x="47968" y="49818"/>
                  </a:lnTo>
                  <a:lnTo>
                    <a:pt x="43005" y="41492"/>
                  </a:lnTo>
                  <a:lnTo>
                    <a:pt x="38094" y="33301"/>
                  </a:lnTo>
                  <a:lnTo>
                    <a:pt x="13691" y="1273"/>
                  </a:lnTo>
                  <a:lnTo>
                    <a:pt x="8343" y="0"/>
                  </a:lnTo>
                  <a:lnTo>
                    <a:pt x="4038" y="901"/>
                  </a:lnTo>
                  <a:lnTo>
                    <a:pt x="1549" y="3708"/>
                  </a:lnTo>
                  <a:lnTo>
                    <a:pt x="0" y="6807"/>
                  </a:lnTo>
                </a:path>
              </a:pathLst>
            </a:custGeom>
            <a:ln w="7835">
              <a:solidFill>
                <a:srgbClr val="52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2877751" y="9810200"/>
              <a:ext cx="47625" cy="66040"/>
            </a:xfrm>
            <a:custGeom>
              <a:avLst/>
              <a:gdLst/>
              <a:ahLst/>
              <a:cxnLst/>
              <a:rect l="l" t="t" r="r" b="b"/>
              <a:pathLst>
                <a:path w="47625" h="66040">
                  <a:moveTo>
                    <a:pt x="47349" y="53210"/>
                  </a:moveTo>
                  <a:lnTo>
                    <a:pt x="35459" y="31163"/>
                  </a:lnTo>
                  <a:lnTo>
                    <a:pt x="28715" y="18850"/>
                  </a:lnTo>
                  <a:lnTo>
                    <a:pt x="24614" y="11805"/>
                  </a:lnTo>
                  <a:lnTo>
                    <a:pt x="20654" y="5560"/>
                  </a:lnTo>
                  <a:lnTo>
                    <a:pt x="20108" y="4683"/>
                  </a:lnTo>
                  <a:lnTo>
                    <a:pt x="19384" y="3909"/>
                  </a:lnTo>
                  <a:lnTo>
                    <a:pt x="18609" y="3248"/>
                  </a:lnTo>
                  <a:lnTo>
                    <a:pt x="11747" y="0"/>
                  </a:lnTo>
                  <a:lnTo>
                    <a:pt x="4566" y="576"/>
                  </a:lnTo>
                  <a:lnTo>
                    <a:pt x="0" y="5404"/>
                  </a:lnTo>
                  <a:lnTo>
                    <a:pt x="981" y="14907"/>
                  </a:lnTo>
                  <a:lnTo>
                    <a:pt x="1261" y="15681"/>
                  </a:lnTo>
                  <a:lnTo>
                    <a:pt x="1642" y="16456"/>
                  </a:lnTo>
                  <a:lnTo>
                    <a:pt x="2023" y="17282"/>
                  </a:lnTo>
                  <a:lnTo>
                    <a:pt x="10343" y="33235"/>
                  </a:lnTo>
                  <a:lnTo>
                    <a:pt x="19100" y="48990"/>
                  </a:lnTo>
                  <a:lnTo>
                    <a:pt x="26020" y="61026"/>
                  </a:lnTo>
                  <a:lnTo>
                    <a:pt x="28832" y="65821"/>
                  </a:lnTo>
                </a:path>
              </a:pathLst>
            </a:custGeom>
            <a:ln w="7835">
              <a:solidFill>
                <a:srgbClr val="52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2862474" y="9824166"/>
              <a:ext cx="25400" cy="60960"/>
            </a:xfrm>
            <a:custGeom>
              <a:avLst/>
              <a:gdLst/>
              <a:ahLst/>
              <a:cxnLst/>
              <a:rect l="l" t="t" r="r" b="b"/>
              <a:pathLst>
                <a:path w="25400" h="60959">
                  <a:moveTo>
                    <a:pt x="16257" y="944"/>
                  </a:moveTo>
                  <a:lnTo>
                    <a:pt x="7869" y="0"/>
                  </a:lnTo>
                  <a:lnTo>
                    <a:pt x="2085" y="2819"/>
                  </a:lnTo>
                  <a:lnTo>
                    <a:pt x="0" y="9165"/>
                  </a:lnTo>
                  <a:lnTo>
                    <a:pt x="2706" y="18800"/>
                  </a:lnTo>
                  <a:lnTo>
                    <a:pt x="2935" y="19232"/>
                  </a:lnTo>
                  <a:lnTo>
                    <a:pt x="3163" y="19676"/>
                  </a:lnTo>
                  <a:lnTo>
                    <a:pt x="3430" y="20172"/>
                  </a:lnTo>
                  <a:lnTo>
                    <a:pt x="10449" y="33166"/>
                  </a:lnTo>
                  <a:lnTo>
                    <a:pt x="17594" y="46237"/>
                  </a:lnTo>
                  <a:lnTo>
                    <a:pt x="23143" y="56324"/>
                  </a:lnTo>
                  <a:lnTo>
                    <a:pt x="25375" y="60367"/>
                  </a:lnTo>
                </a:path>
              </a:pathLst>
            </a:custGeom>
            <a:ln w="7835">
              <a:solidFill>
                <a:srgbClr val="52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2853505" y="9842961"/>
              <a:ext cx="52705" cy="95885"/>
            </a:xfrm>
            <a:custGeom>
              <a:avLst/>
              <a:gdLst/>
              <a:ahLst/>
              <a:cxnLst/>
              <a:rect l="l" t="t" r="r" b="b"/>
              <a:pathLst>
                <a:path w="52705" h="95884">
                  <a:moveTo>
                    <a:pt x="11685" y="0"/>
                  </a:moveTo>
                  <a:lnTo>
                    <a:pt x="5896" y="1614"/>
                  </a:lnTo>
                  <a:lnTo>
                    <a:pt x="1492" y="5351"/>
                  </a:lnTo>
                  <a:lnTo>
                    <a:pt x="0" y="11524"/>
                  </a:lnTo>
                  <a:lnTo>
                    <a:pt x="2947" y="20447"/>
                  </a:lnTo>
                  <a:lnTo>
                    <a:pt x="24339" y="59957"/>
                  </a:lnTo>
                  <a:lnTo>
                    <a:pt x="47118" y="91020"/>
                  </a:lnTo>
                  <a:lnTo>
                    <a:pt x="48769" y="92684"/>
                  </a:lnTo>
                  <a:lnTo>
                    <a:pt x="50483" y="94170"/>
                  </a:lnTo>
                  <a:lnTo>
                    <a:pt x="52147" y="95504"/>
                  </a:lnTo>
                </a:path>
              </a:pathLst>
            </a:custGeom>
            <a:ln w="7835">
              <a:solidFill>
                <a:srgbClr val="52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2941855" y="9844500"/>
              <a:ext cx="33655" cy="137795"/>
            </a:xfrm>
            <a:custGeom>
              <a:avLst/>
              <a:gdLst/>
              <a:ahLst/>
              <a:cxnLst/>
              <a:rect l="l" t="t" r="r" b="b"/>
              <a:pathLst>
                <a:path w="33655" h="137795">
                  <a:moveTo>
                    <a:pt x="9390" y="137350"/>
                  </a:moveTo>
                  <a:lnTo>
                    <a:pt x="10330" y="133870"/>
                  </a:lnTo>
                  <a:lnTo>
                    <a:pt x="11206" y="130276"/>
                  </a:lnTo>
                  <a:lnTo>
                    <a:pt x="12146" y="126682"/>
                  </a:lnTo>
                  <a:lnTo>
                    <a:pt x="14149" y="119180"/>
                  </a:lnTo>
                  <a:lnTo>
                    <a:pt x="16187" y="111517"/>
                  </a:lnTo>
                  <a:lnTo>
                    <a:pt x="18279" y="103699"/>
                  </a:lnTo>
                  <a:lnTo>
                    <a:pt x="20439" y="95732"/>
                  </a:lnTo>
                  <a:lnTo>
                    <a:pt x="22598" y="93078"/>
                  </a:lnTo>
                  <a:lnTo>
                    <a:pt x="24477" y="90538"/>
                  </a:lnTo>
                  <a:lnTo>
                    <a:pt x="26027" y="88163"/>
                  </a:lnTo>
                  <a:lnTo>
                    <a:pt x="30303" y="80162"/>
                  </a:lnTo>
                  <a:lnTo>
                    <a:pt x="32645" y="72151"/>
                  </a:lnTo>
                  <a:lnTo>
                    <a:pt x="33351" y="63374"/>
                  </a:lnTo>
                  <a:lnTo>
                    <a:pt x="32720" y="53073"/>
                  </a:lnTo>
                  <a:lnTo>
                    <a:pt x="32491" y="50965"/>
                  </a:lnTo>
                  <a:lnTo>
                    <a:pt x="32212" y="48691"/>
                  </a:lnTo>
                  <a:lnTo>
                    <a:pt x="31881" y="46329"/>
                  </a:lnTo>
                  <a:lnTo>
                    <a:pt x="29951" y="29076"/>
                  </a:lnTo>
                  <a:lnTo>
                    <a:pt x="27756" y="13711"/>
                  </a:lnTo>
                  <a:lnTo>
                    <a:pt x="23600" y="3072"/>
                  </a:lnTo>
                  <a:lnTo>
                    <a:pt x="15791" y="0"/>
                  </a:lnTo>
                  <a:lnTo>
                    <a:pt x="8399" y="1219"/>
                  </a:lnTo>
                  <a:lnTo>
                    <a:pt x="7116" y="11341"/>
                  </a:lnTo>
                  <a:lnTo>
                    <a:pt x="7459" y="20180"/>
                  </a:lnTo>
                  <a:lnTo>
                    <a:pt x="7726" y="27533"/>
                  </a:lnTo>
                  <a:lnTo>
                    <a:pt x="9174" y="34061"/>
                  </a:lnTo>
                  <a:lnTo>
                    <a:pt x="3709" y="41370"/>
                  </a:lnTo>
                  <a:lnTo>
                    <a:pt x="936" y="46529"/>
                  </a:lnTo>
                  <a:lnTo>
                    <a:pt x="0" y="51988"/>
                  </a:lnTo>
                  <a:lnTo>
                    <a:pt x="43" y="60197"/>
                  </a:lnTo>
                </a:path>
              </a:pathLst>
            </a:custGeom>
            <a:ln w="7835">
              <a:solidFill>
                <a:srgbClr val="52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2856546" y="9933985"/>
              <a:ext cx="73660" cy="155575"/>
            </a:xfrm>
            <a:custGeom>
              <a:avLst/>
              <a:gdLst/>
              <a:ahLst/>
              <a:cxnLst/>
              <a:rect l="l" t="t" r="r" b="b"/>
              <a:pathLst>
                <a:path w="73660" h="155575">
                  <a:moveTo>
                    <a:pt x="44072" y="0"/>
                  </a:moveTo>
                  <a:lnTo>
                    <a:pt x="25025" y="42135"/>
                  </a:lnTo>
                  <a:lnTo>
                    <a:pt x="18430" y="56207"/>
                  </a:lnTo>
                  <a:lnTo>
                    <a:pt x="12233" y="70408"/>
                  </a:lnTo>
                  <a:lnTo>
                    <a:pt x="3512" y="95124"/>
                  </a:lnTo>
                  <a:lnTo>
                    <a:pt x="0" y="117719"/>
                  </a:lnTo>
                  <a:lnTo>
                    <a:pt x="4207" y="136584"/>
                  </a:lnTo>
                  <a:lnTo>
                    <a:pt x="18646" y="150114"/>
                  </a:lnTo>
                  <a:lnTo>
                    <a:pt x="36677" y="155250"/>
                  </a:lnTo>
                  <a:lnTo>
                    <a:pt x="51263" y="151074"/>
                  </a:lnTo>
                  <a:lnTo>
                    <a:pt x="63205" y="138557"/>
                  </a:lnTo>
                  <a:lnTo>
                    <a:pt x="73307" y="118668"/>
                  </a:lnTo>
                </a:path>
              </a:pathLst>
            </a:custGeom>
            <a:ln w="7835">
              <a:solidFill>
                <a:srgbClr val="52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3215262" y="10095765"/>
              <a:ext cx="1270" cy="33655"/>
            </a:xfrm>
            <a:custGeom>
              <a:avLst/>
              <a:gdLst/>
              <a:ahLst/>
              <a:cxnLst/>
              <a:rect l="l" t="t" r="r" b="b"/>
              <a:pathLst>
                <a:path w="1269" h="33654">
                  <a:moveTo>
                    <a:pt x="1054" y="33540"/>
                  </a:moveTo>
                  <a:lnTo>
                    <a:pt x="0" y="0"/>
                  </a:lnTo>
                </a:path>
              </a:pathLst>
            </a:custGeom>
            <a:ln w="7835">
              <a:solidFill>
                <a:srgbClr val="52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2972746" y="10084319"/>
              <a:ext cx="3810" cy="42545"/>
            </a:xfrm>
            <a:custGeom>
              <a:avLst/>
              <a:gdLst/>
              <a:ahLst/>
              <a:cxnLst/>
              <a:rect l="l" t="t" r="r" b="b"/>
              <a:pathLst>
                <a:path w="3810" h="42545">
                  <a:moveTo>
                    <a:pt x="3479" y="0"/>
                  </a:moveTo>
                  <a:lnTo>
                    <a:pt x="0" y="42011"/>
                  </a:lnTo>
                </a:path>
              </a:pathLst>
            </a:custGeom>
            <a:ln w="7835">
              <a:solidFill>
                <a:srgbClr val="52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2967880" y="9932663"/>
              <a:ext cx="16510" cy="68580"/>
            </a:xfrm>
            <a:custGeom>
              <a:avLst/>
              <a:gdLst/>
              <a:ahLst/>
              <a:cxnLst/>
              <a:rect l="l" t="t" r="r" b="b"/>
              <a:pathLst>
                <a:path w="16510" h="68579">
                  <a:moveTo>
                    <a:pt x="0" y="0"/>
                  </a:moveTo>
                  <a:lnTo>
                    <a:pt x="11725" y="45873"/>
                  </a:lnTo>
                  <a:lnTo>
                    <a:pt x="16306" y="54660"/>
                  </a:lnTo>
                  <a:lnTo>
                    <a:pt x="15201" y="68313"/>
                  </a:lnTo>
                </a:path>
              </a:pathLst>
            </a:custGeom>
            <a:ln w="7835">
              <a:solidFill>
                <a:srgbClr val="52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2974571" y="9813171"/>
              <a:ext cx="15875" cy="84455"/>
            </a:xfrm>
            <a:custGeom>
              <a:avLst/>
              <a:gdLst/>
              <a:ahLst/>
              <a:cxnLst/>
              <a:rect l="l" t="t" r="r" b="b"/>
              <a:pathLst>
                <a:path w="15875" h="84454">
                  <a:moveTo>
                    <a:pt x="6959" y="0"/>
                  </a:moveTo>
                  <a:lnTo>
                    <a:pt x="12589" y="21167"/>
                  </a:lnTo>
                  <a:lnTo>
                    <a:pt x="15119" y="38476"/>
                  </a:lnTo>
                  <a:lnTo>
                    <a:pt x="15753" y="50158"/>
                  </a:lnTo>
                  <a:lnTo>
                    <a:pt x="15697" y="54444"/>
                  </a:lnTo>
                  <a:lnTo>
                    <a:pt x="10287" y="63049"/>
                  </a:lnTo>
                  <a:lnTo>
                    <a:pt x="6848" y="69037"/>
                  </a:lnTo>
                  <a:lnTo>
                    <a:pt x="3910" y="75215"/>
                  </a:lnTo>
                  <a:lnTo>
                    <a:pt x="0" y="84391"/>
                  </a:lnTo>
                </a:path>
              </a:pathLst>
            </a:custGeom>
            <a:ln w="7835">
              <a:solidFill>
                <a:srgbClr val="52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2878946" y="9918457"/>
              <a:ext cx="15240" cy="31115"/>
            </a:xfrm>
            <a:custGeom>
              <a:avLst/>
              <a:gdLst/>
              <a:ahLst/>
              <a:cxnLst/>
              <a:rect l="l" t="t" r="r" b="b"/>
              <a:pathLst>
                <a:path w="15239" h="31115">
                  <a:moveTo>
                    <a:pt x="8902" y="0"/>
                  </a:moveTo>
                  <a:lnTo>
                    <a:pt x="4897" y="10223"/>
                  </a:lnTo>
                  <a:lnTo>
                    <a:pt x="2127" y="17892"/>
                  </a:lnTo>
                  <a:lnTo>
                    <a:pt x="519" y="22711"/>
                  </a:lnTo>
                  <a:lnTo>
                    <a:pt x="0" y="24383"/>
                  </a:lnTo>
                  <a:lnTo>
                    <a:pt x="15214" y="31013"/>
                  </a:lnTo>
                </a:path>
              </a:pathLst>
            </a:custGeom>
            <a:ln w="7835">
              <a:solidFill>
                <a:srgbClr val="52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2954064" y="9955818"/>
              <a:ext cx="17780" cy="19050"/>
            </a:xfrm>
            <a:custGeom>
              <a:avLst/>
              <a:gdLst/>
              <a:ahLst/>
              <a:cxnLst/>
              <a:rect l="l" t="t" r="r" b="b"/>
              <a:pathLst>
                <a:path w="17780" h="19050">
                  <a:moveTo>
                    <a:pt x="0" y="15367"/>
                  </a:moveTo>
                  <a:lnTo>
                    <a:pt x="8737" y="18910"/>
                  </a:lnTo>
                  <a:lnTo>
                    <a:pt x="17348" y="0"/>
                  </a:lnTo>
                </a:path>
              </a:pathLst>
            </a:custGeom>
            <a:ln w="7835">
              <a:solidFill>
                <a:srgbClr val="52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3044607" y="9745521"/>
              <a:ext cx="118745" cy="43180"/>
            </a:xfrm>
            <a:custGeom>
              <a:avLst/>
              <a:gdLst/>
              <a:ahLst/>
              <a:cxnLst/>
              <a:rect l="l" t="t" r="r" b="b"/>
              <a:pathLst>
                <a:path w="118744" h="43179">
                  <a:moveTo>
                    <a:pt x="153" y="3149"/>
                  </a:moveTo>
                  <a:lnTo>
                    <a:pt x="0" y="25339"/>
                  </a:lnTo>
                  <a:lnTo>
                    <a:pt x="20821" y="42584"/>
                  </a:lnTo>
                  <a:lnTo>
                    <a:pt x="60709" y="39477"/>
                  </a:lnTo>
                  <a:lnTo>
                    <a:pt x="117755" y="609"/>
                  </a:lnTo>
                  <a:lnTo>
                    <a:pt x="117984" y="444"/>
                  </a:lnTo>
                  <a:lnTo>
                    <a:pt x="118200" y="215"/>
                  </a:lnTo>
                  <a:lnTo>
                    <a:pt x="118428" y="0"/>
                  </a:lnTo>
                </a:path>
              </a:pathLst>
            </a:custGeom>
            <a:ln w="7835">
              <a:solidFill>
                <a:srgbClr val="52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1" name="object 131"/>
            <p:cNvPicPr/>
            <p:nvPr/>
          </p:nvPicPr>
          <p:blipFill>
            <a:blip r:embed="rId30" cstate="print"/>
            <a:stretch>
              <a:fillRect/>
            </a:stretch>
          </p:blipFill>
          <p:spPr>
            <a:xfrm>
              <a:off x="6119995" y="9657007"/>
              <a:ext cx="1029825" cy="588171"/>
            </a:xfrm>
            <a:prstGeom prst="rect">
              <a:avLst/>
            </a:prstGeom>
          </p:spPr>
        </p:pic>
        <p:pic>
          <p:nvPicPr>
            <p:cNvPr id="132" name="object 132"/>
            <p:cNvPicPr/>
            <p:nvPr/>
          </p:nvPicPr>
          <p:blipFill>
            <a:blip r:embed="rId31" cstate="print"/>
            <a:stretch>
              <a:fillRect/>
            </a:stretch>
          </p:blipFill>
          <p:spPr>
            <a:xfrm>
              <a:off x="1187999" y="6627703"/>
              <a:ext cx="5785404" cy="1969399"/>
            </a:xfrm>
            <a:prstGeom prst="rect">
              <a:avLst/>
            </a:prstGeom>
          </p:spPr>
        </p:pic>
      </p:grpSp>
      <p:sp>
        <p:nvSpPr>
          <p:cNvPr id="133" name="object 133"/>
          <p:cNvSpPr txBox="1"/>
          <p:nvPr/>
        </p:nvSpPr>
        <p:spPr>
          <a:xfrm>
            <a:off x="1260000" y="6946138"/>
            <a:ext cx="190500" cy="2965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675"/>
              </a:lnSpc>
              <a:spcBef>
                <a:spcPts val="100"/>
              </a:spcBef>
            </a:pPr>
            <a:r>
              <a:rPr sz="650" b="1" spc="-210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たまご</a:t>
            </a:r>
            <a:endParaRPr sz="650">
              <a:latin typeface="UD デジタル 教科書体 NP-B"/>
              <a:cs typeface="UD デジタル 教科書体 NP-B"/>
            </a:endParaRPr>
          </a:p>
          <a:p>
            <a:pPr marL="12700">
              <a:lnSpc>
                <a:spcPts val="1455"/>
              </a:lnSpc>
            </a:pPr>
            <a:r>
              <a:rPr sz="1300" b="1" spc="-50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卵</a:t>
            </a:r>
            <a:endParaRPr sz="1300">
              <a:latin typeface="UD デジタル 教科書体 NP-B"/>
              <a:cs typeface="UD デジタル 教科書体 NP-B"/>
            </a:endParaRPr>
          </a:p>
        </p:txBody>
      </p:sp>
      <p:sp>
        <p:nvSpPr>
          <p:cNvPr id="134" name="object 134"/>
          <p:cNvSpPr txBox="1"/>
          <p:nvPr/>
        </p:nvSpPr>
        <p:spPr>
          <a:xfrm>
            <a:off x="2412000" y="6946138"/>
            <a:ext cx="355600" cy="2965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675"/>
              </a:lnSpc>
              <a:spcBef>
                <a:spcPts val="100"/>
              </a:spcBef>
            </a:pPr>
            <a:r>
              <a:rPr sz="650" b="1" spc="-220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ぎゅうにゅう</a:t>
            </a:r>
            <a:endParaRPr sz="650">
              <a:latin typeface="UD デジタル 教科書体 NP-B"/>
              <a:cs typeface="UD デジタル 教科書体 NP-B"/>
            </a:endParaRPr>
          </a:p>
          <a:p>
            <a:pPr marL="12700">
              <a:lnSpc>
                <a:spcPts val="1455"/>
              </a:lnSpc>
            </a:pPr>
            <a:r>
              <a:rPr sz="1300" b="1" spc="-25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牛乳</a:t>
            </a:r>
            <a:endParaRPr sz="1300">
              <a:latin typeface="UD デジタル 教科書体 NP-B"/>
              <a:cs typeface="UD デジタル 教科書体 NP-B"/>
            </a:endParaRPr>
          </a:p>
        </p:txBody>
      </p:sp>
      <p:sp>
        <p:nvSpPr>
          <p:cNvPr id="135" name="object 135"/>
          <p:cNvSpPr txBox="1"/>
          <p:nvPr/>
        </p:nvSpPr>
        <p:spPr>
          <a:xfrm>
            <a:off x="3564068" y="6946138"/>
            <a:ext cx="355600" cy="2965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3340">
              <a:lnSpc>
                <a:spcPts val="675"/>
              </a:lnSpc>
              <a:spcBef>
                <a:spcPts val="100"/>
              </a:spcBef>
            </a:pPr>
            <a:r>
              <a:rPr sz="650" b="1" spc="10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こ むぎ</a:t>
            </a:r>
            <a:endParaRPr sz="650">
              <a:latin typeface="UD デジタル 教科書体 NP-B"/>
              <a:cs typeface="UD デジタル 教科書体 NP-B"/>
            </a:endParaRPr>
          </a:p>
          <a:p>
            <a:pPr marL="12700">
              <a:lnSpc>
                <a:spcPts val="1455"/>
              </a:lnSpc>
            </a:pPr>
            <a:r>
              <a:rPr sz="1300" b="1" spc="-30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小麦</a:t>
            </a:r>
            <a:endParaRPr sz="1300">
              <a:latin typeface="UD デジタル 教科書体 NP-B"/>
              <a:cs typeface="UD デジタル 教科書体 NP-B"/>
            </a:endParaRPr>
          </a:p>
        </p:txBody>
      </p:sp>
      <p:sp>
        <p:nvSpPr>
          <p:cNvPr id="136" name="object 136"/>
          <p:cNvSpPr txBox="1"/>
          <p:nvPr/>
        </p:nvSpPr>
        <p:spPr>
          <a:xfrm>
            <a:off x="4716000" y="7018771"/>
            <a:ext cx="355600" cy="223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b="1" spc="-25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えび</a:t>
            </a:r>
            <a:endParaRPr sz="1300">
              <a:latin typeface="UD デジタル 教科書体 NP-B"/>
              <a:cs typeface="UD デジタル 教科書体 NP-B"/>
            </a:endParaRPr>
          </a:p>
        </p:txBody>
      </p:sp>
      <p:sp>
        <p:nvSpPr>
          <p:cNvPr id="137" name="object 137"/>
          <p:cNvSpPr txBox="1"/>
          <p:nvPr/>
        </p:nvSpPr>
        <p:spPr>
          <a:xfrm>
            <a:off x="5868068" y="7018771"/>
            <a:ext cx="355600" cy="223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b="1" spc="-25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かに</a:t>
            </a:r>
            <a:endParaRPr sz="1300">
              <a:latin typeface="UD デジタル 教科書体 NP-B"/>
              <a:cs typeface="UD デジタル 教科書体 NP-B"/>
            </a:endParaRPr>
          </a:p>
        </p:txBody>
      </p:sp>
      <p:sp>
        <p:nvSpPr>
          <p:cNvPr id="138" name="object 138"/>
          <p:cNvSpPr txBox="1"/>
          <p:nvPr/>
        </p:nvSpPr>
        <p:spPr>
          <a:xfrm>
            <a:off x="1260127" y="7666789"/>
            <a:ext cx="355600" cy="223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b="1" spc="-25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そば</a:t>
            </a:r>
            <a:endParaRPr sz="1300">
              <a:latin typeface="UD デジタル 教科書体 NP-B"/>
              <a:cs typeface="UD デジタル 教科書体 NP-B"/>
            </a:endParaRPr>
          </a:p>
        </p:txBody>
      </p:sp>
      <p:sp>
        <p:nvSpPr>
          <p:cNvPr id="139" name="object 139"/>
          <p:cNvSpPr txBox="1"/>
          <p:nvPr/>
        </p:nvSpPr>
        <p:spPr>
          <a:xfrm>
            <a:off x="2412194" y="7666789"/>
            <a:ext cx="355600" cy="223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b="1" spc="-25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うし</a:t>
            </a:r>
            <a:endParaRPr sz="1300">
              <a:latin typeface="UD デジタル 教科書体 NP-B"/>
              <a:cs typeface="UD デジタル 教科書体 NP-B"/>
            </a:endParaRPr>
          </a:p>
        </p:txBody>
      </p:sp>
      <p:sp>
        <p:nvSpPr>
          <p:cNvPr id="140" name="object 140"/>
          <p:cNvSpPr txBox="1"/>
          <p:nvPr/>
        </p:nvSpPr>
        <p:spPr>
          <a:xfrm>
            <a:off x="3564262" y="7666789"/>
            <a:ext cx="355600" cy="223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b="1" spc="-25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ぶた</a:t>
            </a:r>
            <a:endParaRPr sz="1300">
              <a:latin typeface="UD デジタル 教科書体 NP-B"/>
              <a:cs typeface="UD デジタル 教科書体 NP-B"/>
            </a:endParaRPr>
          </a:p>
        </p:txBody>
      </p:sp>
      <p:sp>
        <p:nvSpPr>
          <p:cNvPr id="141" name="object 141"/>
          <p:cNvSpPr txBox="1"/>
          <p:nvPr/>
        </p:nvSpPr>
        <p:spPr>
          <a:xfrm>
            <a:off x="4716330" y="7666789"/>
            <a:ext cx="355600" cy="223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b="1" spc="-25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とり</a:t>
            </a:r>
            <a:endParaRPr sz="1300">
              <a:latin typeface="UD デジタル 教科書体 NP-B"/>
              <a:cs typeface="UD デジタル 教科書体 NP-B"/>
            </a:endParaRPr>
          </a:p>
        </p:txBody>
      </p:sp>
      <p:sp>
        <p:nvSpPr>
          <p:cNvPr id="142" name="object 142"/>
          <p:cNvSpPr txBox="1"/>
          <p:nvPr/>
        </p:nvSpPr>
        <p:spPr>
          <a:xfrm>
            <a:off x="5868398" y="7594138"/>
            <a:ext cx="355600" cy="2965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7165">
              <a:lnSpc>
                <a:spcPts val="675"/>
              </a:lnSpc>
              <a:spcBef>
                <a:spcPts val="100"/>
              </a:spcBef>
            </a:pPr>
            <a:r>
              <a:rPr sz="650" b="1" spc="-25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さけ</a:t>
            </a:r>
            <a:endParaRPr sz="650">
              <a:latin typeface="UD デジタル 教科書体 NP-B"/>
              <a:cs typeface="UD デジタル 教科書体 NP-B"/>
            </a:endParaRPr>
          </a:p>
          <a:p>
            <a:pPr marL="12700">
              <a:lnSpc>
                <a:spcPts val="1455"/>
              </a:lnSpc>
            </a:pPr>
            <a:r>
              <a:rPr sz="1300" b="1" spc="-25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お酒</a:t>
            </a:r>
            <a:endParaRPr sz="1300">
              <a:latin typeface="UD デジタル 教科書体 NP-B"/>
              <a:cs typeface="UD デジタル 教科書体 NP-B"/>
            </a:endParaRPr>
          </a:p>
        </p:txBody>
      </p:sp>
      <p:sp>
        <p:nvSpPr>
          <p:cNvPr id="143" name="object 143"/>
          <p:cNvSpPr txBox="1"/>
          <p:nvPr/>
        </p:nvSpPr>
        <p:spPr>
          <a:xfrm>
            <a:off x="1260000" y="8242137"/>
            <a:ext cx="190500" cy="2965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675"/>
              </a:lnSpc>
              <a:spcBef>
                <a:spcPts val="100"/>
              </a:spcBef>
            </a:pPr>
            <a:r>
              <a:rPr sz="650" b="1" spc="-210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さかな</a:t>
            </a:r>
            <a:endParaRPr sz="650">
              <a:latin typeface="UD デジタル 教科書体 NP-B"/>
              <a:cs typeface="UD デジタル 教科書体 NP-B"/>
            </a:endParaRPr>
          </a:p>
          <a:p>
            <a:pPr marL="12700">
              <a:lnSpc>
                <a:spcPts val="1455"/>
              </a:lnSpc>
            </a:pPr>
            <a:r>
              <a:rPr sz="1300" b="1" spc="-50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魚</a:t>
            </a:r>
            <a:endParaRPr sz="1300">
              <a:latin typeface="UD デジタル 教科書体 NP-B"/>
              <a:cs typeface="UD デジタル 教科書体 NP-B"/>
            </a:endParaRPr>
          </a:p>
        </p:txBody>
      </p:sp>
      <p:sp>
        <p:nvSpPr>
          <p:cNvPr id="144" name="object 144"/>
          <p:cNvSpPr txBox="1"/>
          <p:nvPr/>
        </p:nvSpPr>
        <p:spPr>
          <a:xfrm>
            <a:off x="2402302" y="8242137"/>
            <a:ext cx="760730" cy="2965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0">
              <a:lnSpc>
                <a:spcPts val="675"/>
              </a:lnSpc>
              <a:spcBef>
                <a:spcPts val="100"/>
              </a:spcBef>
            </a:pPr>
            <a:r>
              <a:rPr sz="650" b="1" spc="90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ぴ ー な っ つ</a:t>
            </a:r>
            <a:r>
              <a:rPr sz="650" b="1" spc="500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 </a:t>
            </a:r>
            <a:endParaRPr sz="650">
              <a:latin typeface="UD デジタル 教科書体 NP-B"/>
              <a:cs typeface="UD デジタル 教科書体 NP-B"/>
            </a:endParaRPr>
          </a:p>
          <a:p>
            <a:pPr marL="12700">
              <a:lnSpc>
                <a:spcPts val="1455"/>
              </a:lnSpc>
            </a:pPr>
            <a:r>
              <a:rPr sz="1300" b="1" spc="-260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ピーナッツ</a:t>
            </a:r>
            <a:endParaRPr sz="1300">
              <a:latin typeface="UD デジタル 教科書体 NP-B"/>
              <a:cs typeface="UD デジタル 教科書体 NP-B"/>
            </a:endParaRPr>
          </a:p>
        </p:txBody>
      </p:sp>
      <p:pic>
        <p:nvPicPr>
          <p:cNvPr id="145" name="object 145"/>
          <p:cNvPicPr/>
          <p:nvPr/>
        </p:nvPicPr>
        <p:blipFill>
          <a:blip r:embed="rId32" cstate="print"/>
          <a:stretch>
            <a:fillRect/>
          </a:stretch>
        </p:blipFill>
        <p:spPr>
          <a:xfrm>
            <a:off x="2850772" y="8001478"/>
            <a:ext cx="581477" cy="46078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26762" y="233236"/>
            <a:ext cx="7117080" cy="10248900"/>
            <a:chOff x="226762" y="233236"/>
            <a:chExt cx="7117080" cy="10248900"/>
          </a:xfrm>
        </p:grpSpPr>
        <p:sp>
          <p:nvSpPr>
            <p:cNvPr id="3" name="object 3"/>
            <p:cNvSpPr/>
            <p:nvPr/>
          </p:nvSpPr>
          <p:spPr>
            <a:xfrm>
              <a:off x="244805" y="8045996"/>
              <a:ext cx="7070725" cy="2410460"/>
            </a:xfrm>
            <a:custGeom>
              <a:avLst/>
              <a:gdLst/>
              <a:ahLst/>
              <a:cxnLst/>
              <a:rect l="l" t="t" r="r" b="b"/>
              <a:pathLst>
                <a:path w="7070725" h="2410459">
                  <a:moveTo>
                    <a:pt x="7070394" y="0"/>
                  </a:moveTo>
                  <a:lnTo>
                    <a:pt x="0" y="0"/>
                  </a:lnTo>
                  <a:lnTo>
                    <a:pt x="0" y="2410205"/>
                  </a:lnTo>
                  <a:lnTo>
                    <a:pt x="7070394" y="2410205"/>
                  </a:lnTo>
                  <a:lnTo>
                    <a:pt x="7070394" y="0"/>
                  </a:lnTo>
                  <a:close/>
                </a:path>
              </a:pathLst>
            </a:custGeom>
            <a:solidFill>
              <a:srgbClr val="FFFB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258512" y="264986"/>
              <a:ext cx="7053580" cy="10185400"/>
            </a:xfrm>
            <a:custGeom>
              <a:avLst/>
              <a:gdLst/>
              <a:ahLst/>
              <a:cxnLst/>
              <a:rect l="l" t="t" r="r" b="b"/>
              <a:pathLst>
                <a:path w="7053580" h="10185400">
                  <a:moveTo>
                    <a:pt x="0" y="10184892"/>
                  </a:moveTo>
                  <a:lnTo>
                    <a:pt x="7053072" y="10184892"/>
                  </a:lnTo>
                  <a:lnTo>
                    <a:pt x="7053072" y="0"/>
                  </a:lnTo>
                  <a:lnTo>
                    <a:pt x="0" y="0"/>
                  </a:lnTo>
                  <a:lnTo>
                    <a:pt x="0" y="10184892"/>
                  </a:lnTo>
                  <a:close/>
                </a:path>
              </a:pathLst>
            </a:custGeom>
            <a:ln w="63500">
              <a:solidFill>
                <a:srgbClr val="F7941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55612" y="242125"/>
              <a:ext cx="7053580" cy="685800"/>
            </a:xfrm>
            <a:custGeom>
              <a:avLst/>
              <a:gdLst/>
              <a:ahLst/>
              <a:cxnLst/>
              <a:rect l="l" t="t" r="r" b="b"/>
              <a:pathLst>
                <a:path w="7053580" h="685800">
                  <a:moveTo>
                    <a:pt x="7053072" y="0"/>
                  </a:moveTo>
                  <a:lnTo>
                    <a:pt x="0" y="0"/>
                  </a:lnTo>
                  <a:lnTo>
                    <a:pt x="0" y="685800"/>
                  </a:lnTo>
                  <a:lnTo>
                    <a:pt x="7053072" y="685800"/>
                  </a:lnTo>
                  <a:lnTo>
                    <a:pt x="7053072" y="0"/>
                  </a:lnTo>
                  <a:close/>
                </a:path>
              </a:pathLst>
            </a:custGeom>
            <a:solidFill>
              <a:srgbClr val="F794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265268" y="278606"/>
              <a:ext cx="991235" cy="991235"/>
            </a:xfrm>
            <a:custGeom>
              <a:avLst/>
              <a:gdLst/>
              <a:ahLst/>
              <a:cxnLst/>
              <a:rect l="l" t="t" r="r" b="b"/>
              <a:pathLst>
                <a:path w="991234" h="991235">
                  <a:moveTo>
                    <a:pt x="495388" y="0"/>
                  </a:moveTo>
                  <a:lnTo>
                    <a:pt x="447747" y="2272"/>
                  </a:lnTo>
                  <a:lnTo>
                    <a:pt x="401372" y="8948"/>
                  </a:lnTo>
                  <a:lnTo>
                    <a:pt x="356472" y="19821"/>
                  </a:lnTo>
                  <a:lnTo>
                    <a:pt x="313258" y="34679"/>
                  </a:lnTo>
                  <a:lnTo>
                    <a:pt x="271939" y="53315"/>
                  </a:lnTo>
                  <a:lnTo>
                    <a:pt x="232722" y="75518"/>
                  </a:lnTo>
                  <a:lnTo>
                    <a:pt x="195819" y="101081"/>
                  </a:lnTo>
                  <a:lnTo>
                    <a:pt x="161437" y="129792"/>
                  </a:lnTo>
                  <a:lnTo>
                    <a:pt x="129786" y="161444"/>
                  </a:lnTo>
                  <a:lnTo>
                    <a:pt x="101076" y="195827"/>
                  </a:lnTo>
                  <a:lnTo>
                    <a:pt x="75515" y="232732"/>
                  </a:lnTo>
                  <a:lnTo>
                    <a:pt x="53312" y="271949"/>
                  </a:lnTo>
                  <a:lnTo>
                    <a:pt x="34678" y="313269"/>
                  </a:lnTo>
                  <a:lnTo>
                    <a:pt x="19820" y="356484"/>
                  </a:lnTo>
                  <a:lnTo>
                    <a:pt x="8948" y="401384"/>
                  </a:lnTo>
                  <a:lnTo>
                    <a:pt x="2271" y="447759"/>
                  </a:lnTo>
                  <a:lnTo>
                    <a:pt x="0" y="495401"/>
                  </a:lnTo>
                  <a:lnTo>
                    <a:pt x="2271" y="543041"/>
                  </a:lnTo>
                  <a:lnTo>
                    <a:pt x="8948" y="589414"/>
                  </a:lnTo>
                  <a:lnTo>
                    <a:pt x="19820" y="634313"/>
                  </a:lnTo>
                  <a:lnTo>
                    <a:pt x="34678" y="677526"/>
                  </a:lnTo>
                  <a:lnTo>
                    <a:pt x="53312" y="718845"/>
                  </a:lnTo>
                  <a:lnTo>
                    <a:pt x="75515" y="758061"/>
                  </a:lnTo>
                  <a:lnTo>
                    <a:pt x="101076" y="794965"/>
                  </a:lnTo>
                  <a:lnTo>
                    <a:pt x="129786" y="829347"/>
                  </a:lnTo>
                  <a:lnTo>
                    <a:pt x="161437" y="860999"/>
                  </a:lnTo>
                  <a:lnTo>
                    <a:pt x="195819" y="889710"/>
                  </a:lnTo>
                  <a:lnTo>
                    <a:pt x="232722" y="915272"/>
                  </a:lnTo>
                  <a:lnTo>
                    <a:pt x="271939" y="937475"/>
                  </a:lnTo>
                  <a:lnTo>
                    <a:pt x="313258" y="956110"/>
                  </a:lnTo>
                  <a:lnTo>
                    <a:pt x="356472" y="970969"/>
                  </a:lnTo>
                  <a:lnTo>
                    <a:pt x="401372" y="981841"/>
                  </a:lnTo>
                  <a:lnTo>
                    <a:pt x="447747" y="988518"/>
                  </a:lnTo>
                  <a:lnTo>
                    <a:pt x="495388" y="990790"/>
                  </a:lnTo>
                  <a:lnTo>
                    <a:pt x="543030" y="988518"/>
                  </a:lnTo>
                  <a:lnTo>
                    <a:pt x="589405" y="981841"/>
                  </a:lnTo>
                  <a:lnTo>
                    <a:pt x="634304" y="970969"/>
                  </a:lnTo>
                  <a:lnTo>
                    <a:pt x="677518" y="956110"/>
                  </a:lnTo>
                  <a:lnTo>
                    <a:pt x="718838" y="937475"/>
                  </a:lnTo>
                  <a:lnTo>
                    <a:pt x="758054" y="915272"/>
                  </a:lnTo>
                  <a:lnTo>
                    <a:pt x="794958" y="889710"/>
                  </a:lnTo>
                  <a:lnTo>
                    <a:pt x="829340" y="860999"/>
                  </a:lnTo>
                  <a:lnTo>
                    <a:pt x="860990" y="829347"/>
                  </a:lnTo>
                  <a:lnTo>
                    <a:pt x="889701" y="794965"/>
                  </a:lnTo>
                  <a:lnTo>
                    <a:pt x="915262" y="758061"/>
                  </a:lnTo>
                  <a:lnTo>
                    <a:pt x="937465" y="718845"/>
                  </a:lnTo>
                  <a:lnTo>
                    <a:pt x="956099" y="677526"/>
                  </a:lnTo>
                  <a:lnTo>
                    <a:pt x="970957" y="634313"/>
                  </a:lnTo>
                  <a:lnTo>
                    <a:pt x="981829" y="589414"/>
                  </a:lnTo>
                  <a:lnTo>
                    <a:pt x="988505" y="543041"/>
                  </a:lnTo>
                  <a:lnTo>
                    <a:pt x="990777" y="495401"/>
                  </a:lnTo>
                  <a:lnTo>
                    <a:pt x="988505" y="447759"/>
                  </a:lnTo>
                  <a:lnTo>
                    <a:pt x="981829" y="401384"/>
                  </a:lnTo>
                  <a:lnTo>
                    <a:pt x="970957" y="356484"/>
                  </a:lnTo>
                  <a:lnTo>
                    <a:pt x="956099" y="313269"/>
                  </a:lnTo>
                  <a:lnTo>
                    <a:pt x="937465" y="271949"/>
                  </a:lnTo>
                  <a:lnTo>
                    <a:pt x="915262" y="232732"/>
                  </a:lnTo>
                  <a:lnTo>
                    <a:pt x="889701" y="195827"/>
                  </a:lnTo>
                  <a:lnTo>
                    <a:pt x="860990" y="161444"/>
                  </a:lnTo>
                  <a:lnTo>
                    <a:pt x="829340" y="129792"/>
                  </a:lnTo>
                  <a:lnTo>
                    <a:pt x="794958" y="101081"/>
                  </a:lnTo>
                  <a:lnTo>
                    <a:pt x="758054" y="75518"/>
                  </a:lnTo>
                  <a:lnTo>
                    <a:pt x="718838" y="53315"/>
                  </a:lnTo>
                  <a:lnTo>
                    <a:pt x="677518" y="34679"/>
                  </a:lnTo>
                  <a:lnTo>
                    <a:pt x="634304" y="19821"/>
                  </a:lnTo>
                  <a:lnTo>
                    <a:pt x="589405" y="8948"/>
                  </a:lnTo>
                  <a:lnTo>
                    <a:pt x="543030" y="2272"/>
                  </a:lnTo>
                  <a:lnTo>
                    <a:pt x="4953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251643" y="264989"/>
              <a:ext cx="1018540" cy="1018540"/>
            </a:xfrm>
            <a:custGeom>
              <a:avLst/>
              <a:gdLst/>
              <a:ahLst/>
              <a:cxnLst/>
              <a:rect l="l" t="t" r="r" b="b"/>
              <a:pathLst>
                <a:path w="1018540" h="1018540">
                  <a:moveTo>
                    <a:pt x="509015" y="0"/>
                  </a:moveTo>
                  <a:lnTo>
                    <a:pt x="459993" y="2330"/>
                  </a:lnTo>
                  <a:lnTo>
                    <a:pt x="412289" y="9178"/>
                  </a:lnTo>
                  <a:lnTo>
                    <a:pt x="366117" y="20330"/>
                  </a:lnTo>
                  <a:lnTo>
                    <a:pt x="321690" y="35574"/>
                  </a:lnTo>
                  <a:lnTo>
                    <a:pt x="279222" y="54697"/>
                  </a:lnTo>
                  <a:lnTo>
                    <a:pt x="238925" y="77484"/>
                  </a:lnTo>
                  <a:lnTo>
                    <a:pt x="201014" y="103722"/>
                  </a:lnTo>
                  <a:lnTo>
                    <a:pt x="165700" y="133199"/>
                  </a:lnTo>
                  <a:lnTo>
                    <a:pt x="133199" y="165700"/>
                  </a:lnTo>
                  <a:lnTo>
                    <a:pt x="103722" y="201014"/>
                  </a:lnTo>
                  <a:lnTo>
                    <a:pt x="77484" y="238925"/>
                  </a:lnTo>
                  <a:lnTo>
                    <a:pt x="54697" y="279222"/>
                  </a:lnTo>
                  <a:lnTo>
                    <a:pt x="35574" y="321690"/>
                  </a:lnTo>
                  <a:lnTo>
                    <a:pt x="20330" y="366117"/>
                  </a:lnTo>
                  <a:lnTo>
                    <a:pt x="9178" y="412289"/>
                  </a:lnTo>
                  <a:lnTo>
                    <a:pt x="2330" y="459993"/>
                  </a:lnTo>
                  <a:lnTo>
                    <a:pt x="0" y="509016"/>
                  </a:lnTo>
                  <a:lnTo>
                    <a:pt x="2330" y="558038"/>
                  </a:lnTo>
                  <a:lnTo>
                    <a:pt x="9178" y="605742"/>
                  </a:lnTo>
                  <a:lnTo>
                    <a:pt x="20330" y="651914"/>
                  </a:lnTo>
                  <a:lnTo>
                    <a:pt x="35584" y="696362"/>
                  </a:lnTo>
                  <a:lnTo>
                    <a:pt x="54697" y="738809"/>
                  </a:lnTo>
                  <a:lnTo>
                    <a:pt x="77484" y="779106"/>
                  </a:lnTo>
                  <a:lnTo>
                    <a:pt x="103722" y="817017"/>
                  </a:lnTo>
                  <a:lnTo>
                    <a:pt x="133199" y="852331"/>
                  </a:lnTo>
                  <a:lnTo>
                    <a:pt x="165700" y="884832"/>
                  </a:lnTo>
                  <a:lnTo>
                    <a:pt x="201014" y="914309"/>
                  </a:lnTo>
                  <a:lnTo>
                    <a:pt x="238925" y="940547"/>
                  </a:lnTo>
                  <a:lnTo>
                    <a:pt x="279222" y="963334"/>
                  </a:lnTo>
                  <a:lnTo>
                    <a:pt x="321690" y="982457"/>
                  </a:lnTo>
                  <a:lnTo>
                    <a:pt x="366117" y="997701"/>
                  </a:lnTo>
                  <a:lnTo>
                    <a:pt x="412289" y="1008853"/>
                  </a:lnTo>
                  <a:lnTo>
                    <a:pt x="459993" y="1015701"/>
                  </a:lnTo>
                  <a:lnTo>
                    <a:pt x="509015" y="1018032"/>
                  </a:lnTo>
                  <a:lnTo>
                    <a:pt x="558038" y="1015701"/>
                  </a:lnTo>
                  <a:lnTo>
                    <a:pt x="605742" y="1008853"/>
                  </a:lnTo>
                  <a:lnTo>
                    <a:pt x="651914" y="997701"/>
                  </a:lnTo>
                  <a:lnTo>
                    <a:pt x="672054" y="990790"/>
                  </a:lnTo>
                  <a:lnTo>
                    <a:pt x="509015" y="990790"/>
                  </a:lnTo>
                  <a:lnTo>
                    <a:pt x="459828" y="988298"/>
                  </a:lnTo>
                  <a:lnTo>
                    <a:pt x="412045" y="980984"/>
                  </a:lnTo>
                  <a:lnTo>
                    <a:pt x="365910" y="969093"/>
                  </a:lnTo>
                  <a:lnTo>
                    <a:pt x="321669" y="952869"/>
                  </a:lnTo>
                  <a:lnTo>
                    <a:pt x="279564" y="932556"/>
                  </a:lnTo>
                  <a:lnTo>
                    <a:pt x="239840" y="908397"/>
                  </a:lnTo>
                  <a:lnTo>
                    <a:pt x="202741" y="880637"/>
                  </a:lnTo>
                  <a:lnTo>
                    <a:pt x="168511" y="849520"/>
                  </a:lnTo>
                  <a:lnTo>
                    <a:pt x="137394" y="815290"/>
                  </a:lnTo>
                  <a:lnTo>
                    <a:pt x="109634" y="778191"/>
                  </a:lnTo>
                  <a:lnTo>
                    <a:pt x="85475" y="738467"/>
                  </a:lnTo>
                  <a:lnTo>
                    <a:pt x="65154" y="696341"/>
                  </a:lnTo>
                  <a:lnTo>
                    <a:pt x="48938" y="652121"/>
                  </a:lnTo>
                  <a:lnTo>
                    <a:pt x="37047" y="605986"/>
                  </a:lnTo>
                  <a:lnTo>
                    <a:pt x="29733" y="558203"/>
                  </a:lnTo>
                  <a:lnTo>
                    <a:pt x="27241" y="509016"/>
                  </a:lnTo>
                  <a:lnTo>
                    <a:pt x="29733" y="459828"/>
                  </a:lnTo>
                  <a:lnTo>
                    <a:pt x="37047" y="412045"/>
                  </a:lnTo>
                  <a:lnTo>
                    <a:pt x="48938" y="365910"/>
                  </a:lnTo>
                  <a:lnTo>
                    <a:pt x="65162" y="321669"/>
                  </a:lnTo>
                  <a:lnTo>
                    <a:pt x="85475" y="279564"/>
                  </a:lnTo>
                  <a:lnTo>
                    <a:pt x="109634" y="239840"/>
                  </a:lnTo>
                  <a:lnTo>
                    <a:pt x="137394" y="202741"/>
                  </a:lnTo>
                  <a:lnTo>
                    <a:pt x="168511" y="168511"/>
                  </a:lnTo>
                  <a:lnTo>
                    <a:pt x="202741" y="137394"/>
                  </a:lnTo>
                  <a:lnTo>
                    <a:pt x="239840" y="109634"/>
                  </a:lnTo>
                  <a:lnTo>
                    <a:pt x="279564" y="85475"/>
                  </a:lnTo>
                  <a:lnTo>
                    <a:pt x="321669" y="65162"/>
                  </a:lnTo>
                  <a:lnTo>
                    <a:pt x="365910" y="48938"/>
                  </a:lnTo>
                  <a:lnTo>
                    <a:pt x="412045" y="37047"/>
                  </a:lnTo>
                  <a:lnTo>
                    <a:pt x="459828" y="29733"/>
                  </a:lnTo>
                  <a:lnTo>
                    <a:pt x="509015" y="27241"/>
                  </a:lnTo>
                  <a:lnTo>
                    <a:pt x="672054" y="27241"/>
                  </a:lnTo>
                  <a:lnTo>
                    <a:pt x="651914" y="20330"/>
                  </a:lnTo>
                  <a:lnTo>
                    <a:pt x="605742" y="9178"/>
                  </a:lnTo>
                  <a:lnTo>
                    <a:pt x="558038" y="2330"/>
                  </a:lnTo>
                  <a:lnTo>
                    <a:pt x="509015" y="0"/>
                  </a:lnTo>
                  <a:close/>
                </a:path>
                <a:path w="1018540" h="1018540">
                  <a:moveTo>
                    <a:pt x="672054" y="27241"/>
                  </a:moveTo>
                  <a:lnTo>
                    <a:pt x="509015" y="27241"/>
                  </a:lnTo>
                  <a:lnTo>
                    <a:pt x="558203" y="29733"/>
                  </a:lnTo>
                  <a:lnTo>
                    <a:pt x="605986" y="37047"/>
                  </a:lnTo>
                  <a:lnTo>
                    <a:pt x="652121" y="48938"/>
                  </a:lnTo>
                  <a:lnTo>
                    <a:pt x="696362" y="65162"/>
                  </a:lnTo>
                  <a:lnTo>
                    <a:pt x="738467" y="85475"/>
                  </a:lnTo>
                  <a:lnTo>
                    <a:pt x="778191" y="109634"/>
                  </a:lnTo>
                  <a:lnTo>
                    <a:pt x="815290" y="137394"/>
                  </a:lnTo>
                  <a:lnTo>
                    <a:pt x="849520" y="168511"/>
                  </a:lnTo>
                  <a:lnTo>
                    <a:pt x="880637" y="202741"/>
                  </a:lnTo>
                  <a:lnTo>
                    <a:pt x="908397" y="239840"/>
                  </a:lnTo>
                  <a:lnTo>
                    <a:pt x="932556" y="279564"/>
                  </a:lnTo>
                  <a:lnTo>
                    <a:pt x="952877" y="321690"/>
                  </a:lnTo>
                  <a:lnTo>
                    <a:pt x="969093" y="365910"/>
                  </a:lnTo>
                  <a:lnTo>
                    <a:pt x="980984" y="412045"/>
                  </a:lnTo>
                  <a:lnTo>
                    <a:pt x="988298" y="459828"/>
                  </a:lnTo>
                  <a:lnTo>
                    <a:pt x="990790" y="509016"/>
                  </a:lnTo>
                  <a:lnTo>
                    <a:pt x="988298" y="558203"/>
                  </a:lnTo>
                  <a:lnTo>
                    <a:pt x="980984" y="605986"/>
                  </a:lnTo>
                  <a:lnTo>
                    <a:pt x="969093" y="652121"/>
                  </a:lnTo>
                  <a:lnTo>
                    <a:pt x="952869" y="696362"/>
                  </a:lnTo>
                  <a:lnTo>
                    <a:pt x="932556" y="738467"/>
                  </a:lnTo>
                  <a:lnTo>
                    <a:pt x="908397" y="778191"/>
                  </a:lnTo>
                  <a:lnTo>
                    <a:pt x="880637" y="815290"/>
                  </a:lnTo>
                  <a:lnTo>
                    <a:pt x="849520" y="849520"/>
                  </a:lnTo>
                  <a:lnTo>
                    <a:pt x="815290" y="880637"/>
                  </a:lnTo>
                  <a:lnTo>
                    <a:pt x="778191" y="908397"/>
                  </a:lnTo>
                  <a:lnTo>
                    <a:pt x="738467" y="932556"/>
                  </a:lnTo>
                  <a:lnTo>
                    <a:pt x="696362" y="952869"/>
                  </a:lnTo>
                  <a:lnTo>
                    <a:pt x="652121" y="969093"/>
                  </a:lnTo>
                  <a:lnTo>
                    <a:pt x="605986" y="980984"/>
                  </a:lnTo>
                  <a:lnTo>
                    <a:pt x="558203" y="988298"/>
                  </a:lnTo>
                  <a:lnTo>
                    <a:pt x="509015" y="990790"/>
                  </a:lnTo>
                  <a:lnTo>
                    <a:pt x="672054" y="990790"/>
                  </a:lnTo>
                  <a:lnTo>
                    <a:pt x="738809" y="963334"/>
                  </a:lnTo>
                  <a:lnTo>
                    <a:pt x="779106" y="940547"/>
                  </a:lnTo>
                  <a:lnTo>
                    <a:pt x="817017" y="914309"/>
                  </a:lnTo>
                  <a:lnTo>
                    <a:pt x="852331" y="884832"/>
                  </a:lnTo>
                  <a:lnTo>
                    <a:pt x="884832" y="852331"/>
                  </a:lnTo>
                  <a:lnTo>
                    <a:pt x="914309" y="817017"/>
                  </a:lnTo>
                  <a:lnTo>
                    <a:pt x="940547" y="779106"/>
                  </a:lnTo>
                  <a:lnTo>
                    <a:pt x="963334" y="738809"/>
                  </a:lnTo>
                  <a:lnTo>
                    <a:pt x="982457" y="696341"/>
                  </a:lnTo>
                  <a:lnTo>
                    <a:pt x="997701" y="651914"/>
                  </a:lnTo>
                  <a:lnTo>
                    <a:pt x="1008853" y="605742"/>
                  </a:lnTo>
                  <a:lnTo>
                    <a:pt x="1015701" y="558038"/>
                  </a:lnTo>
                  <a:lnTo>
                    <a:pt x="1018031" y="509016"/>
                  </a:lnTo>
                  <a:lnTo>
                    <a:pt x="1015701" y="459993"/>
                  </a:lnTo>
                  <a:lnTo>
                    <a:pt x="1008853" y="412289"/>
                  </a:lnTo>
                  <a:lnTo>
                    <a:pt x="997701" y="366117"/>
                  </a:lnTo>
                  <a:lnTo>
                    <a:pt x="982447" y="321669"/>
                  </a:lnTo>
                  <a:lnTo>
                    <a:pt x="963334" y="279222"/>
                  </a:lnTo>
                  <a:lnTo>
                    <a:pt x="940547" y="238925"/>
                  </a:lnTo>
                  <a:lnTo>
                    <a:pt x="914309" y="201014"/>
                  </a:lnTo>
                  <a:lnTo>
                    <a:pt x="884832" y="165700"/>
                  </a:lnTo>
                  <a:lnTo>
                    <a:pt x="852331" y="133199"/>
                  </a:lnTo>
                  <a:lnTo>
                    <a:pt x="817017" y="103722"/>
                  </a:lnTo>
                  <a:lnTo>
                    <a:pt x="779106" y="77484"/>
                  </a:lnTo>
                  <a:lnTo>
                    <a:pt x="738809" y="54697"/>
                  </a:lnTo>
                  <a:lnTo>
                    <a:pt x="696341" y="35574"/>
                  </a:lnTo>
                  <a:lnTo>
                    <a:pt x="672054" y="27241"/>
                  </a:lnTo>
                  <a:close/>
                </a:path>
              </a:pathLst>
            </a:custGeom>
            <a:solidFill>
              <a:srgbClr val="F15A2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6527800" y="319680"/>
              <a:ext cx="451484" cy="528320"/>
            </a:xfrm>
            <a:custGeom>
              <a:avLst/>
              <a:gdLst/>
              <a:ahLst/>
              <a:cxnLst/>
              <a:rect l="l" t="t" r="r" b="b"/>
              <a:pathLst>
                <a:path w="451484" h="528319">
                  <a:moveTo>
                    <a:pt x="40535" y="233975"/>
                  </a:moveTo>
                  <a:lnTo>
                    <a:pt x="24575" y="237332"/>
                  </a:lnTo>
                  <a:lnTo>
                    <a:pt x="11068" y="246545"/>
                  </a:lnTo>
                  <a:lnTo>
                    <a:pt x="2520" y="259469"/>
                  </a:lnTo>
                  <a:lnTo>
                    <a:pt x="0" y="273235"/>
                  </a:lnTo>
                  <a:lnTo>
                    <a:pt x="3299" y="286566"/>
                  </a:lnTo>
                  <a:lnTo>
                    <a:pt x="12211" y="298183"/>
                  </a:lnTo>
                  <a:lnTo>
                    <a:pt x="13252" y="299097"/>
                  </a:lnTo>
                  <a:lnTo>
                    <a:pt x="50319" y="336612"/>
                  </a:lnTo>
                  <a:lnTo>
                    <a:pt x="81976" y="377794"/>
                  </a:lnTo>
                  <a:lnTo>
                    <a:pt x="107783" y="422036"/>
                  </a:lnTo>
                  <a:lnTo>
                    <a:pt x="127323" y="468706"/>
                  </a:lnTo>
                  <a:lnTo>
                    <a:pt x="129586" y="479105"/>
                  </a:lnTo>
                  <a:lnTo>
                    <a:pt x="134315" y="488905"/>
                  </a:lnTo>
                  <a:lnTo>
                    <a:pt x="141339" y="498009"/>
                  </a:lnTo>
                  <a:lnTo>
                    <a:pt x="150488" y="506323"/>
                  </a:lnTo>
                  <a:lnTo>
                    <a:pt x="157600" y="528015"/>
                  </a:lnTo>
                  <a:lnTo>
                    <a:pt x="354742" y="528015"/>
                  </a:lnTo>
                  <a:lnTo>
                    <a:pt x="354742" y="521728"/>
                  </a:lnTo>
                  <a:lnTo>
                    <a:pt x="357130" y="519887"/>
                  </a:lnTo>
                  <a:lnTo>
                    <a:pt x="378898" y="491909"/>
                  </a:lnTo>
                  <a:lnTo>
                    <a:pt x="379045" y="491909"/>
                  </a:lnTo>
                  <a:lnTo>
                    <a:pt x="401676" y="450128"/>
                  </a:lnTo>
                  <a:lnTo>
                    <a:pt x="420302" y="406954"/>
                  </a:lnTo>
                  <a:lnTo>
                    <a:pt x="434815" y="362699"/>
                  </a:lnTo>
                  <a:lnTo>
                    <a:pt x="441435" y="333768"/>
                  </a:lnTo>
                  <a:lnTo>
                    <a:pt x="150488" y="333768"/>
                  </a:lnTo>
                  <a:lnTo>
                    <a:pt x="133351" y="310597"/>
                  </a:lnTo>
                  <a:lnTo>
                    <a:pt x="114744" y="288324"/>
                  </a:lnTo>
                  <a:lnTo>
                    <a:pt x="94728" y="267028"/>
                  </a:lnTo>
                  <a:lnTo>
                    <a:pt x="73388" y="246811"/>
                  </a:lnTo>
                  <a:lnTo>
                    <a:pt x="72942" y="246430"/>
                  </a:lnTo>
                  <a:lnTo>
                    <a:pt x="72116" y="245694"/>
                  </a:lnTo>
                  <a:lnTo>
                    <a:pt x="57023" y="236690"/>
                  </a:lnTo>
                  <a:lnTo>
                    <a:pt x="40535" y="233975"/>
                  </a:lnTo>
                  <a:close/>
                </a:path>
                <a:path w="451484" h="528319">
                  <a:moveTo>
                    <a:pt x="379045" y="491909"/>
                  </a:moveTo>
                  <a:close/>
                </a:path>
                <a:path w="451484" h="528319">
                  <a:moveTo>
                    <a:pt x="310508" y="221894"/>
                  </a:moveTo>
                  <a:lnTo>
                    <a:pt x="235248" y="221894"/>
                  </a:lnTo>
                  <a:lnTo>
                    <a:pt x="235248" y="240487"/>
                  </a:lnTo>
                  <a:lnTo>
                    <a:pt x="150488" y="240487"/>
                  </a:lnTo>
                  <a:lnTo>
                    <a:pt x="150488" y="333768"/>
                  </a:lnTo>
                  <a:lnTo>
                    <a:pt x="441435" y="333768"/>
                  </a:lnTo>
                  <a:lnTo>
                    <a:pt x="445126" y="317638"/>
                  </a:lnTo>
                  <a:lnTo>
                    <a:pt x="451148" y="272046"/>
                  </a:lnTo>
                  <a:lnTo>
                    <a:pt x="451173" y="271030"/>
                  </a:lnTo>
                  <a:lnTo>
                    <a:pt x="451199" y="270509"/>
                  </a:lnTo>
                  <a:lnTo>
                    <a:pt x="449231" y="255048"/>
                  </a:lnTo>
                  <a:lnTo>
                    <a:pt x="441509" y="242627"/>
                  </a:lnTo>
                  <a:lnTo>
                    <a:pt x="440489" y="241934"/>
                  </a:lnTo>
                  <a:lnTo>
                    <a:pt x="385591" y="241934"/>
                  </a:lnTo>
                  <a:lnTo>
                    <a:pt x="385565" y="231660"/>
                  </a:lnTo>
                  <a:lnTo>
                    <a:pt x="385591" y="230454"/>
                  </a:lnTo>
                  <a:lnTo>
                    <a:pt x="384874" y="227380"/>
                  </a:lnTo>
                  <a:lnTo>
                    <a:pt x="310508" y="227380"/>
                  </a:lnTo>
                  <a:lnTo>
                    <a:pt x="310508" y="221894"/>
                  </a:lnTo>
                  <a:close/>
                </a:path>
                <a:path w="451484" h="528319">
                  <a:moveTo>
                    <a:pt x="73361" y="246786"/>
                  </a:moveTo>
                  <a:close/>
                </a:path>
                <a:path w="451484" h="528319">
                  <a:moveTo>
                    <a:pt x="413988" y="231355"/>
                  </a:moveTo>
                  <a:lnTo>
                    <a:pt x="405781" y="232085"/>
                  </a:lnTo>
                  <a:lnTo>
                    <a:pt x="398232" y="234183"/>
                  </a:lnTo>
                  <a:lnTo>
                    <a:pt x="391462" y="237512"/>
                  </a:lnTo>
                  <a:lnTo>
                    <a:pt x="385591" y="241934"/>
                  </a:lnTo>
                  <a:lnTo>
                    <a:pt x="440489" y="241934"/>
                  </a:lnTo>
                  <a:lnTo>
                    <a:pt x="429328" y="234359"/>
                  </a:lnTo>
                  <a:lnTo>
                    <a:pt x="413988" y="231355"/>
                  </a:lnTo>
                  <a:close/>
                </a:path>
                <a:path w="451484" h="528319">
                  <a:moveTo>
                    <a:pt x="235248" y="36423"/>
                  </a:moveTo>
                  <a:lnTo>
                    <a:pt x="150615" y="36423"/>
                  </a:lnTo>
                  <a:lnTo>
                    <a:pt x="150615" y="240487"/>
                  </a:lnTo>
                  <a:lnTo>
                    <a:pt x="235248" y="240487"/>
                  </a:lnTo>
                  <a:lnTo>
                    <a:pt x="235248" y="36423"/>
                  </a:lnTo>
                  <a:close/>
                </a:path>
                <a:path w="451484" h="528319">
                  <a:moveTo>
                    <a:pt x="347973" y="199250"/>
                  </a:moveTo>
                  <a:lnTo>
                    <a:pt x="333891" y="201375"/>
                  </a:lnTo>
                  <a:lnTo>
                    <a:pt x="322368" y="207262"/>
                  </a:lnTo>
                  <a:lnTo>
                    <a:pt x="314281" y="216175"/>
                  </a:lnTo>
                  <a:lnTo>
                    <a:pt x="310508" y="227380"/>
                  </a:lnTo>
                  <a:lnTo>
                    <a:pt x="384874" y="227380"/>
                  </a:lnTo>
                  <a:lnTo>
                    <a:pt x="382715" y="218120"/>
                  </a:lnTo>
                  <a:lnTo>
                    <a:pt x="374788" y="208222"/>
                  </a:lnTo>
                  <a:lnTo>
                    <a:pt x="362857" y="201639"/>
                  </a:lnTo>
                  <a:lnTo>
                    <a:pt x="347973" y="199250"/>
                  </a:lnTo>
                  <a:close/>
                </a:path>
                <a:path w="451484" h="528319">
                  <a:moveTo>
                    <a:pt x="272865" y="189509"/>
                  </a:moveTo>
                  <a:lnTo>
                    <a:pt x="257996" y="191895"/>
                  </a:lnTo>
                  <a:lnTo>
                    <a:pt x="246073" y="198472"/>
                  </a:lnTo>
                  <a:lnTo>
                    <a:pt x="238149" y="208368"/>
                  </a:lnTo>
                  <a:lnTo>
                    <a:pt x="235273" y="220713"/>
                  </a:lnTo>
                  <a:lnTo>
                    <a:pt x="235299" y="221894"/>
                  </a:lnTo>
                  <a:lnTo>
                    <a:pt x="310483" y="221894"/>
                  </a:lnTo>
                  <a:lnTo>
                    <a:pt x="310508" y="220713"/>
                  </a:lnTo>
                  <a:lnTo>
                    <a:pt x="307629" y="208368"/>
                  </a:lnTo>
                  <a:lnTo>
                    <a:pt x="299693" y="198472"/>
                  </a:lnTo>
                  <a:lnTo>
                    <a:pt x="287754" y="191895"/>
                  </a:lnTo>
                  <a:lnTo>
                    <a:pt x="272865" y="189509"/>
                  </a:lnTo>
                  <a:close/>
                </a:path>
                <a:path w="451484" h="528319">
                  <a:moveTo>
                    <a:pt x="192932" y="0"/>
                  </a:moveTo>
                  <a:lnTo>
                    <a:pt x="176203" y="2684"/>
                  </a:lnTo>
                  <a:lnTo>
                    <a:pt x="162790" y="10082"/>
                  </a:lnTo>
                  <a:lnTo>
                    <a:pt x="153875" y="21211"/>
                  </a:lnTo>
                  <a:lnTo>
                    <a:pt x="150641" y="35090"/>
                  </a:lnTo>
                  <a:lnTo>
                    <a:pt x="150666" y="36423"/>
                  </a:lnTo>
                  <a:lnTo>
                    <a:pt x="235197" y="36423"/>
                  </a:lnTo>
                  <a:lnTo>
                    <a:pt x="235248" y="35090"/>
                  </a:lnTo>
                  <a:lnTo>
                    <a:pt x="232011" y="21211"/>
                  </a:lnTo>
                  <a:lnTo>
                    <a:pt x="223091" y="10082"/>
                  </a:lnTo>
                  <a:lnTo>
                    <a:pt x="209670" y="2684"/>
                  </a:lnTo>
                  <a:lnTo>
                    <a:pt x="192932" y="0"/>
                  </a:lnTo>
                  <a:close/>
                </a:path>
              </a:pathLst>
            </a:custGeom>
            <a:solidFill>
              <a:srgbClr val="F794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5162989" y="301434"/>
            <a:ext cx="977900" cy="2159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50" b="1" spc="-10" dirty="0">
                <a:solidFill>
                  <a:srgbClr val="FFFFFF"/>
                </a:solidFill>
                <a:latin typeface="UD デジタル 教科書体 NP-B"/>
                <a:cs typeface="UD デジタル 教科書体 NP-B"/>
              </a:rPr>
              <a:t>さいがいよう</a:t>
            </a:r>
            <a:endParaRPr sz="1250">
              <a:latin typeface="UD デジタル 教科書体 NP-B"/>
              <a:cs typeface="UD デジタル 教科書体 NP-B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494300" y="316385"/>
            <a:ext cx="593344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730" dirty="0"/>
              <a:t>コミュニケーションボード</a:t>
            </a:r>
            <a:r>
              <a:rPr sz="3750" spc="-187" baseline="2222" dirty="0"/>
              <a:t>〈災害用〉</a:t>
            </a:r>
            <a:endParaRPr sz="3750" baseline="2222"/>
          </a:p>
        </p:txBody>
      </p:sp>
      <p:sp>
        <p:nvSpPr>
          <p:cNvPr id="11" name="object 11"/>
          <p:cNvSpPr txBox="1"/>
          <p:nvPr/>
        </p:nvSpPr>
        <p:spPr>
          <a:xfrm>
            <a:off x="6413422" y="830047"/>
            <a:ext cx="678815" cy="3975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240">
              <a:lnSpc>
                <a:spcPts val="455"/>
              </a:lnSpc>
              <a:spcBef>
                <a:spcPts val="100"/>
              </a:spcBef>
              <a:tabLst>
                <a:tab pos="324485" algn="l"/>
              </a:tabLst>
            </a:pPr>
            <a:r>
              <a:rPr sz="500" b="1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ゆ</a:t>
            </a:r>
            <a:r>
              <a:rPr sz="500" b="1" spc="-50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び</a:t>
            </a:r>
            <a:r>
              <a:rPr sz="500" b="1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	</a:t>
            </a:r>
            <a:r>
              <a:rPr sz="500" b="1" spc="-50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さ</a:t>
            </a:r>
            <a:endParaRPr sz="500">
              <a:latin typeface="UD デジタル 教科書体 NP-B"/>
              <a:cs typeface="UD デジタル 教科書体 NP-B"/>
            </a:endParaRPr>
          </a:p>
          <a:p>
            <a:pPr marL="90170" marR="29209" indent="-78105">
              <a:lnSpc>
                <a:spcPts val="1240"/>
              </a:lnSpc>
              <a:spcBef>
                <a:spcPts val="15"/>
              </a:spcBef>
            </a:pPr>
            <a:r>
              <a:rPr sz="1150" b="1" spc="-185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指で差して</a:t>
            </a:r>
            <a:r>
              <a:rPr sz="1150" b="1" spc="-170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ください</a:t>
            </a:r>
            <a:endParaRPr sz="1150">
              <a:latin typeface="UD デジタル 教科書体 NP-B"/>
              <a:cs typeface="UD デジタル 教科書体 NP-B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63299" y="995596"/>
            <a:ext cx="2976880" cy="5257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7380">
              <a:lnSpc>
                <a:spcPts val="1250"/>
              </a:lnSpc>
              <a:spcBef>
                <a:spcPts val="100"/>
              </a:spcBef>
              <a:tabLst>
                <a:tab pos="1529715" algn="l"/>
              </a:tabLst>
            </a:pPr>
            <a:r>
              <a:rPr sz="1200" b="1" spc="-30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ようけ</a:t>
            </a:r>
            <a:r>
              <a:rPr sz="1200" b="1" spc="-50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ん</a:t>
            </a:r>
            <a:r>
              <a:rPr sz="1200" b="1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	な</a:t>
            </a:r>
            <a:r>
              <a:rPr sz="1200" b="1" spc="-50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ん</a:t>
            </a:r>
            <a:endParaRPr sz="1200">
              <a:latin typeface="UD デジタル 教科書体 NP-B"/>
              <a:cs typeface="UD デジタル 教科書体 NP-B"/>
            </a:endParaRPr>
          </a:p>
          <a:p>
            <a:pPr marL="322580" indent="-309880">
              <a:lnSpc>
                <a:spcPts val="2690"/>
              </a:lnSpc>
              <a:buSzPct val="95833"/>
              <a:buChar char="●"/>
              <a:tabLst>
                <a:tab pos="322580" algn="l"/>
              </a:tabLst>
            </a:pPr>
            <a:r>
              <a:rPr sz="2400" b="1" u="heavy" spc="-105" dirty="0">
                <a:solidFill>
                  <a:srgbClr val="F7941D"/>
                </a:solidFill>
                <a:uFill>
                  <a:solidFill>
                    <a:srgbClr val="F7941D"/>
                  </a:solidFill>
                </a:uFill>
                <a:latin typeface="UD デジタル 教科書体 NP-B"/>
                <a:cs typeface="UD デジタル 教科書体 NP-B"/>
              </a:rPr>
              <a:t>ご用件は何ですか？</a:t>
            </a:r>
            <a:endParaRPr sz="2400">
              <a:latin typeface="UD デジタル 教科書体 NP-B"/>
              <a:cs typeface="UD デジタル 教科書体 NP-B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792702" y="7420533"/>
            <a:ext cx="1303020" cy="370205"/>
          </a:xfrm>
          <a:prstGeom prst="rect">
            <a:avLst/>
          </a:prstGeom>
          <a:ln w="25400">
            <a:solidFill>
              <a:srgbClr val="F7941D"/>
            </a:solidFill>
          </a:ln>
        </p:spPr>
        <p:txBody>
          <a:bodyPr vert="horz" wrap="square" lIns="0" tIns="5715" rIns="0" bIns="0" rtlCol="0">
            <a:spAutoFit/>
          </a:bodyPr>
          <a:lstStyle/>
          <a:p>
            <a:pPr marL="790575">
              <a:lnSpc>
                <a:spcPts val="950"/>
              </a:lnSpc>
              <a:spcBef>
                <a:spcPts val="45"/>
              </a:spcBef>
            </a:pPr>
            <a:r>
              <a:rPr sz="900" b="1" spc="-50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た</a:t>
            </a:r>
            <a:endParaRPr sz="900">
              <a:latin typeface="UD デジタル 教科書体 NP-B"/>
              <a:cs typeface="UD デジタル 教科書体 NP-B"/>
            </a:endParaRPr>
          </a:p>
          <a:p>
            <a:pPr marL="353060">
              <a:lnSpc>
                <a:spcPts val="1789"/>
              </a:lnSpc>
            </a:pPr>
            <a:r>
              <a:rPr sz="1600" b="1" spc="-55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その他</a:t>
            </a:r>
            <a:endParaRPr sz="1600">
              <a:latin typeface="UD デジタル 教科書体 NP-B"/>
              <a:cs typeface="UD デジタル 教科書体 NP-B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165669" y="7420533"/>
            <a:ext cx="1303020" cy="370205"/>
          </a:xfrm>
          <a:prstGeom prst="rect">
            <a:avLst/>
          </a:prstGeom>
          <a:ln w="25400">
            <a:solidFill>
              <a:srgbClr val="F7941D"/>
            </a:solidFill>
          </a:ln>
        </p:spPr>
        <p:txBody>
          <a:bodyPr vert="horz" wrap="square" lIns="0" tIns="5715" rIns="0" bIns="0" rtlCol="0">
            <a:spAutoFit/>
          </a:bodyPr>
          <a:lstStyle/>
          <a:p>
            <a:pPr marR="172720" algn="ctr">
              <a:lnSpc>
                <a:spcPts val="950"/>
              </a:lnSpc>
              <a:spcBef>
                <a:spcPts val="45"/>
              </a:spcBef>
            </a:pPr>
            <a:r>
              <a:rPr sz="900" b="1" spc="-50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し</a:t>
            </a:r>
            <a:endParaRPr sz="900">
              <a:latin typeface="UD デジタル 教科書体 NP-B"/>
              <a:cs typeface="UD デジタル 教科書体 NP-B"/>
            </a:endParaRPr>
          </a:p>
          <a:p>
            <a:pPr marL="255904">
              <a:lnSpc>
                <a:spcPts val="1789"/>
              </a:lnSpc>
            </a:pPr>
            <a:r>
              <a:rPr sz="1600" b="1" spc="-65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お知らせ</a:t>
            </a:r>
            <a:endParaRPr sz="1600">
              <a:latin typeface="UD デジタル 教科書体 NP-B"/>
              <a:cs typeface="UD デジタル 教科書体 NP-B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023299" y="1714211"/>
            <a:ext cx="397446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5200"/>
              </a:lnSpc>
              <a:spcBef>
                <a:spcPts val="100"/>
              </a:spcBef>
            </a:pPr>
            <a:r>
              <a:rPr sz="950" spc="-25" dirty="0">
                <a:solidFill>
                  <a:srgbClr val="231F20"/>
                </a:solidFill>
                <a:latin typeface="BIZ UDPゴシック"/>
                <a:cs typeface="BIZ UDPゴシック"/>
              </a:rPr>
              <a:t>体の具合についてさらにくわしく聞く場合は、 救急用 ・ 医療機関用コミュニケーションボードを併せて使用してください。</a:t>
            </a:r>
            <a:endParaRPr sz="950">
              <a:latin typeface="BIZ UDPゴシック"/>
              <a:cs typeface="BIZ UDPゴシック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54260" y="1609448"/>
            <a:ext cx="2089150" cy="4419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>
              <a:lnSpc>
                <a:spcPts val="1040"/>
              </a:lnSpc>
              <a:spcBef>
                <a:spcPts val="100"/>
              </a:spcBef>
              <a:tabLst>
                <a:tab pos="869315" algn="l"/>
                <a:tab pos="1567815" algn="l"/>
              </a:tabLst>
            </a:pPr>
            <a:r>
              <a:rPr sz="1000" b="1" spc="-340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から</a:t>
            </a:r>
            <a:r>
              <a:rPr sz="1000" b="1" spc="-390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だ</a:t>
            </a:r>
            <a:r>
              <a:rPr sz="1000" b="1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	ぐ</a:t>
            </a:r>
            <a:r>
              <a:rPr sz="1000" b="1" spc="185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 </a:t>
            </a:r>
            <a:r>
              <a:rPr sz="1000" b="1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あ</a:t>
            </a:r>
            <a:r>
              <a:rPr sz="1000" b="1" spc="-50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い</a:t>
            </a:r>
            <a:r>
              <a:rPr sz="1000" b="1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	わ</a:t>
            </a:r>
            <a:r>
              <a:rPr sz="1000" b="1" spc="-50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る</a:t>
            </a:r>
            <a:endParaRPr sz="1000">
              <a:latin typeface="UD デジタル 教科書体 NP-B"/>
              <a:cs typeface="UD デジタル 教科書体 NP-B"/>
            </a:endParaRPr>
          </a:p>
          <a:p>
            <a:pPr marL="298450" indent="-285750">
              <a:lnSpc>
                <a:spcPts val="2240"/>
              </a:lnSpc>
              <a:buChar char="●"/>
              <a:tabLst>
                <a:tab pos="298450" algn="l"/>
              </a:tabLst>
            </a:pPr>
            <a:r>
              <a:rPr sz="2000" b="1" spc="-10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体の具合が悪い</a:t>
            </a:r>
            <a:endParaRPr sz="2000">
              <a:latin typeface="UD デジタル 教科書体 NP-B"/>
              <a:cs typeface="UD デジタル 教科書体 NP-B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1255090" y="6312662"/>
            <a:ext cx="5579745" cy="1600200"/>
            <a:chOff x="1255090" y="6312662"/>
            <a:chExt cx="5579745" cy="1600200"/>
          </a:xfrm>
        </p:grpSpPr>
        <p:pic>
          <p:nvPicPr>
            <p:cNvPr id="18" name="object 1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322641" y="6886740"/>
              <a:ext cx="752208" cy="199847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587207" y="6423952"/>
              <a:ext cx="411035" cy="330581"/>
            </a:xfrm>
            <a:prstGeom prst="rect">
              <a:avLst/>
            </a:prstGeom>
          </p:spPr>
        </p:pic>
        <p:sp>
          <p:nvSpPr>
            <p:cNvPr id="20" name="object 20"/>
            <p:cNvSpPr/>
            <p:nvPr/>
          </p:nvSpPr>
          <p:spPr>
            <a:xfrm>
              <a:off x="1426804" y="6394116"/>
              <a:ext cx="600710" cy="205740"/>
            </a:xfrm>
            <a:custGeom>
              <a:avLst/>
              <a:gdLst/>
              <a:ahLst/>
              <a:cxnLst/>
              <a:rect l="l" t="t" r="r" b="b"/>
              <a:pathLst>
                <a:path w="600710" h="205740">
                  <a:moveTo>
                    <a:pt x="288251" y="0"/>
                  </a:moveTo>
                  <a:lnTo>
                    <a:pt x="0" y="175107"/>
                  </a:lnTo>
                  <a:lnTo>
                    <a:pt x="2146" y="205714"/>
                  </a:lnTo>
                  <a:lnTo>
                    <a:pt x="290347" y="29832"/>
                  </a:lnTo>
                  <a:lnTo>
                    <a:pt x="600265" y="163791"/>
                  </a:lnTo>
                  <a:lnTo>
                    <a:pt x="598119" y="133184"/>
                  </a:lnTo>
                  <a:lnTo>
                    <a:pt x="288251" y="0"/>
                  </a:lnTo>
                  <a:close/>
                </a:path>
              </a:pathLst>
            </a:custGeom>
            <a:solidFill>
              <a:srgbClr val="BAC6C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425949" y="6381939"/>
              <a:ext cx="599440" cy="187960"/>
            </a:xfrm>
            <a:custGeom>
              <a:avLst/>
              <a:gdLst/>
              <a:ahLst/>
              <a:cxnLst/>
              <a:rect l="l" t="t" r="r" b="b"/>
              <a:pathLst>
                <a:path w="599439" h="187959">
                  <a:moveTo>
                    <a:pt x="288251" y="0"/>
                  </a:moveTo>
                  <a:lnTo>
                    <a:pt x="0" y="175107"/>
                  </a:lnTo>
                  <a:lnTo>
                    <a:pt x="838" y="187083"/>
                  </a:lnTo>
                  <a:lnTo>
                    <a:pt x="1663" y="187502"/>
                  </a:lnTo>
                  <a:lnTo>
                    <a:pt x="289090" y="12077"/>
                  </a:lnTo>
                  <a:lnTo>
                    <a:pt x="599020" y="146037"/>
                  </a:lnTo>
                  <a:lnTo>
                    <a:pt x="598119" y="133184"/>
                  </a:lnTo>
                  <a:lnTo>
                    <a:pt x="288251" y="0"/>
                  </a:lnTo>
                  <a:close/>
                </a:path>
              </a:pathLst>
            </a:custGeom>
            <a:solidFill>
              <a:srgbClr val="ED60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811869" y="6686890"/>
              <a:ext cx="125095" cy="8890"/>
            </a:xfrm>
            <a:custGeom>
              <a:avLst/>
              <a:gdLst/>
              <a:ahLst/>
              <a:cxnLst/>
              <a:rect l="l" t="t" r="r" b="b"/>
              <a:pathLst>
                <a:path w="125094" h="8890">
                  <a:moveTo>
                    <a:pt x="124701" y="0"/>
                  </a:moveTo>
                  <a:lnTo>
                    <a:pt x="0" y="8750"/>
                  </a:lnTo>
                </a:path>
              </a:pathLst>
            </a:custGeom>
            <a:solidFill>
              <a:srgbClr val="C7E1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3" name="object 2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802256" y="6564172"/>
              <a:ext cx="135305" cy="131533"/>
            </a:xfrm>
            <a:prstGeom prst="rect">
              <a:avLst/>
            </a:prstGeom>
          </p:spPr>
        </p:pic>
        <p:sp>
          <p:nvSpPr>
            <p:cNvPr id="24" name="object 24"/>
            <p:cNvSpPr/>
            <p:nvPr/>
          </p:nvSpPr>
          <p:spPr>
            <a:xfrm>
              <a:off x="1791726" y="6553350"/>
              <a:ext cx="156210" cy="143510"/>
            </a:xfrm>
            <a:custGeom>
              <a:avLst/>
              <a:gdLst/>
              <a:ahLst/>
              <a:cxnLst/>
              <a:rect l="l" t="t" r="r" b="b"/>
              <a:pathLst>
                <a:path w="156210" h="143509">
                  <a:moveTo>
                    <a:pt x="146327" y="0"/>
                  </a:moveTo>
                  <a:lnTo>
                    <a:pt x="36" y="10261"/>
                  </a:lnTo>
                  <a:lnTo>
                    <a:pt x="0" y="10909"/>
                  </a:lnTo>
                  <a:lnTo>
                    <a:pt x="9208" y="142290"/>
                  </a:lnTo>
                  <a:lnTo>
                    <a:pt x="9332" y="143040"/>
                  </a:lnTo>
                  <a:lnTo>
                    <a:pt x="19590" y="142328"/>
                  </a:lnTo>
                  <a:lnTo>
                    <a:pt x="19098" y="141909"/>
                  </a:lnTo>
                  <a:lnTo>
                    <a:pt x="10539" y="19786"/>
                  </a:lnTo>
                  <a:lnTo>
                    <a:pt x="67727" y="15697"/>
                  </a:lnTo>
                  <a:lnTo>
                    <a:pt x="77030" y="15697"/>
                  </a:lnTo>
                  <a:lnTo>
                    <a:pt x="76985" y="15049"/>
                  </a:lnTo>
                  <a:lnTo>
                    <a:pt x="137081" y="10833"/>
                  </a:lnTo>
                  <a:lnTo>
                    <a:pt x="147163" y="10833"/>
                  </a:lnTo>
                  <a:lnTo>
                    <a:pt x="146416" y="177"/>
                  </a:lnTo>
                  <a:lnTo>
                    <a:pt x="146327" y="0"/>
                  </a:lnTo>
                  <a:close/>
                </a:path>
                <a:path w="156210" h="143509">
                  <a:moveTo>
                    <a:pt x="77030" y="15697"/>
                  </a:moveTo>
                  <a:lnTo>
                    <a:pt x="67727" y="15697"/>
                  </a:lnTo>
                  <a:lnTo>
                    <a:pt x="76325" y="138353"/>
                  </a:lnTo>
                  <a:lnTo>
                    <a:pt x="85583" y="137706"/>
                  </a:lnTo>
                  <a:lnTo>
                    <a:pt x="77030" y="15697"/>
                  </a:lnTo>
                  <a:close/>
                </a:path>
                <a:path w="156210" h="143509">
                  <a:moveTo>
                    <a:pt x="147163" y="10833"/>
                  </a:moveTo>
                  <a:lnTo>
                    <a:pt x="137170" y="10833"/>
                  </a:lnTo>
                  <a:lnTo>
                    <a:pt x="145819" y="133032"/>
                  </a:lnTo>
                  <a:lnTo>
                    <a:pt x="145401" y="133513"/>
                  </a:lnTo>
                  <a:lnTo>
                    <a:pt x="155649" y="132791"/>
                  </a:lnTo>
                  <a:lnTo>
                    <a:pt x="147163" y="10833"/>
                  </a:lnTo>
                  <a:close/>
                </a:path>
              </a:pathLst>
            </a:custGeom>
            <a:solidFill>
              <a:srgbClr val="BAC6C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5" name="object 25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739658" y="6726186"/>
              <a:ext cx="285915" cy="250875"/>
            </a:xfrm>
            <a:prstGeom prst="rect">
              <a:avLst/>
            </a:prstGeom>
          </p:spPr>
        </p:pic>
        <p:sp>
          <p:nvSpPr>
            <p:cNvPr id="26" name="object 26"/>
            <p:cNvSpPr/>
            <p:nvPr/>
          </p:nvSpPr>
          <p:spPr>
            <a:xfrm>
              <a:off x="1702436" y="6620693"/>
              <a:ext cx="307340" cy="127000"/>
            </a:xfrm>
            <a:custGeom>
              <a:avLst/>
              <a:gdLst/>
              <a:ahLst/>
              <a:cxnLst/>
              <a:rect l="l" t="t" r="r" b="b"/>
              <a:pathLst>
                <a:path w="307339" h="127000">
                  <a:moveTo>
                    <a:pt x="299478" y="0"/>
                  </a:moveTo>
                  <a:lnTo>
                    <a:pt x="0" y="20993"/>
                  </a:lnTo>
                  <a:lnTo>
                    <a:pt x="7404" y="126479"/>
                  </a:lnTo>
                  <a:lnTo>
                    <a:pt x="306870" y="105486"/>
                  </a:lnTo>
                  <a:lnTo>
                    <a:pt x="299478" y="0"/>
                  </a:lnTo>
                  <a:close/>
                </a:path>
              </a:pathLst>
            </a:custGeom>
            <a:solidFill>
              <a:srgbClr val="ED60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7" name="object 2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399781" y="6465684"/>
              <a:ext cx="356146" cy="534174"/>
            </a:xfrm>
            <a:prstGeom prst="rect">
              <a:avLst/>
            </a:prstGeom>
          </p:spPr>
        </p:pic>
        <p:sp>
          <p:nvSpPr>
            <p:cNvPr id="28" name="object 28"/>
            <p:cNvSpPr/>
            <p:nvPr/>
          </p:nvSpPr>
          <p:spPr>
            <a:xfrm>
              <a:off x="1399777" y="6465673"/>
              <a:ext cx="335915" cy="222250"/>
            </a:xfrm>
            <a:custGeom>
              <a:avLst/>
              <a:gdLst/>
              <a:ahLst/>
              <a:cxnLst/>
              <a:rect l="l" t="t" r="r" b="b"/>
              <a:pathLst>
                <a:path w="335914" h="222250">
                  <a:moveTo>
                    <a:pt x="156819" y="0"/>
                  </a:moveTo>
                  <a:lnTo>
                    <a:pt x="507" y="94437"/>
                  </a:lnTo>
                  <a:lnTo>
                    <a:pt x="0" y="94983"/>
                  </a:lnTo>
                  <a:lnTo>
                    <a:pt x="2552" y="131381"/>
                  </a:lnTo>
                  <a:lnTo>
                    <a:pt x="335851" y="221970"/>
                  </a:lnTo>
                  <a:lnTo>
                    <a:pt x="325335" y="71945"/>
                  </a:lnTo>
                  <a:lnTo>
                    <a:pt x="156819" y="0"/>
                  </a:lnTo>
                  <a:close/>
                </a:path>
              </a:pathLst>
            </a:custGeom>
            <a:solidFill>
              <a:srgbClr val="050100">
                <a:alpha val="5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9" name="object 29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480397" y="6569360"/>
              <a:ext cx="178031" cy="194726"/>
            </a:xfrm>
            <a:prstGeom prst="rect">
              <a:avLst/>
            </a:prstGeom>
          </p:spPr>
        </p:pic>
        <p:pic>
          <p:nvPicPr>
            <p:cNvPr id="30" name="object 30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797595" y="6785343"/>
              <a:ext cx="159054" cy="158153"/>
            </a:xfrm>
            <a:prstGeom prst="rect">
              <a:avLst/>
            </a:prstGeom>
          </p:spPr>
        </p:pic>
        <p:sp>
          <p:nvSpPr>
            <p:cNvPr id="31" name="object 31"/>
            <p:cNvSpPr/>
            <p:nvPr/>
          </p:nvSpPr>
          <p:spPr>
            <a:xfrm>
              <a:off x="1347715" y="6435881"/>
              <a:ext cx="431800" cy="156210"/>
            </a:xfrm>
            <a:custGeom>
              <a:avLst/>
              <a:gdLst/>
              <a:ahLst/>
              <a:cxnLst/>
              <a:rect l="l" t="t" r="r" b="b"/>
              <a:pathLst>
                <a:path w="431800" h="156209">
                  <a:moveTo>
                    <a:pt x="206794" y="0"/>
                  </a:moveTo>
                  <a:lnTo>
                    <a:pt x="0" y="125387"/>
                  </a:lnTo>
                  <a:lnTo>
                    <a:pt x="2133" y="155994"/>
                  </a:lnTo>
                  <a:lnTo>
                    <a:pt x="208889" y="29832"/>
                  </a:lnTo>
                  <a:lnTo>
                    <a:pt x="431215" y="125920"/>
                  </a:lnTo>
                  <a:lnTo>
                    <a:pt x="429069" y="95313"/>
                  </a:lnTo>
                  <a:lnTo>
                    <a:pt x="206794" y="0"/>
                  </a:lnTo>
                  <a:close/>
                </a:path>
              </a:pathLst>
            </a:custGeom>
            <a:solidFill>
              <a:srgbClr val="BAC6C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2" name="object 32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490992" y="6587210"/>
              <a:ext cx="65024" cy="165455"/>
            </a:xfrm>
            <a:prstGeom prst="rect">
              <a:avLst/>
            </a:prstGeom>
          </p:spPr>
        </p:pic>
        <p:pic>
          <p:nvPicPr>
            <p:cNvPr id="33" name="object 33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582813" y="6580784"/>
              <a:ext cx="65011" cy="165442"/>
            </a:xfrm>
            <a:prstGeom prst="rect">
              <a:avLst/>
            </a:prstGeom>
          </p:spPr>
        </p:pic>
        <p:sp>
          <p:nvSpPr>
            <p:cNvPr id="34" name="object 34"/>
            <p:cNvSpPr/>
            <p:nvPr/>
          </p:nvSpPr>
          <p:spPr>
            <a:xfrm>
              <a:off x="1753824" y="6928392"/>
              <a:ext cx="271780" cy="48895"/>
            </a:xfrm>
            <a:custGeom>
              <a:avLst/>
              <a:gdLst/>
              <a:ahLst/>
              <a:cxnLst/>
              <a:rect l="l" t="t" r="r" b="b"/>
              <a:pathLst>
                <a:path w="271780" h="48895">
                  <a:moveTo>
                    <a:pt x="269659" y="0"/>
                  </a:moveTo>
                  <a:lnTo>
                    <a:pt x="0" y="18897"/>
                  </a:lnTo>
                  <a:lnTo>
                    <a:pt x="2095" y="48666"/>
                  </a:lnTo>
                  <a:lnTo>
                    <a:pt x="271741" y="29768"/>
                  </a:lnTo>
                  <a:lnTo>
                    <a:pt x="269659" y="0"/>
                  </a:lnTo>
                  <a:close/>
                </a:path>
              </a:pathLst>
            </a:custGeom>
            <a:solidFill>
              <a:srgbClr val="BAC6C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5" name="object 35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919084" y="6931380"/>
              <a:ext cx="130911" cy="78308"/>
            </a:xfrm>
            <a:prstGeom prst="rect">
              <a:avLst/>
            </a:prstGeom>
          </p:spPr>
        </p:pic>
        <p:pic>
          <p:nvPicPr>
            <p:cNvPr id="36" name="object 36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691106" y="6926339"/>
              <a:ext cx="102301" cy="99955"/>
            </a:xfrm>
            <a:prstGeom prst="rect">
              <a:avLst/>
            </a:prstGeom>
          </p:spPr>
        </p:pic>
        <p:pic>
          <p:nvPicPr>
            <p:cNvPr id="37" name="object 37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2033892" y="6474524"/>
              <a:ext cx="65417" cy="126669"/>
            </a:xfrm>
            <a:prstGeom prst="rect">
              <a:avLst/>
            </a:prstGeom>
          </p:spPr>
        </p:pic>
        <p:pic>
          <p:nvPicPr>
            <p:cNvPr id="38" name="object 38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2025396" y="6640208"/>
              <a:ext cx="39865" cy="246786"/>
            </a:xfrm>
            <a:prstGeom prst="rect">
              <a:avLst/>
            </a:prstGeom>
          </p:spPr>
        </p:pic>
        <p:pic>
          <p:nvPicPr>
            <p:cNvPr id="39" name="object 39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1255090" y="6599123"/>
              <a:ext cx="138696" cy="286865"/>
            </a:xfrm>
            <a:prstGeom prst="rect">
              <a:avLst/>
            </a:prstGeom>
          </p:spPr>
        </p:pic>
        <p:pic>
          <p:nvPicPr>
            <p:cNvPr id="40" name="object 40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1701774" y="7002462"/>
              <a:ext cx="65379" cy="55867"/>
            </a:xfrm>
            <a:prstGeom prst="rect">
              <a:avLst/>
            </a:prstGeom>
          </p:spPr>
        </p:pic>
        <p:sp>
          <p:nvSpPr>
            <p:cNvPr id="41" name="object 41"/>
            <p:cNvSpPr/>
            <p:nvPr/>
          </p:nvSpPr>
          <p:spPr>
            <a:xfrm>
              <a:off x="1643138" y="6779628"/>
              <a:ext cx="88265" cy="93980"/>
            </a:xfrm>
            <a:custGeom>
              <a:avLst/>
              <a:gdLst/>
              <a:ahLst/>
              <a:cxnLst/>
              <a:rect l="l" t="t" r="r" b="b"/>
              <a:pathLst>
                <a:path w="88264" h="93979">
                  <a:moveTo>
                    <a:pt x="18846" y="33020"/>
                  </a:moveTo>
                  <a:lnTo>
                    <a:pt x="18503" y="22707"/>
                  </a:lnTo>
                  <a:lnTo>
                    <a:pt x="0" y="23253"/>
                  </a:lnTo>
                  <a:lnTo>
                    <a:pt x="330" y="33591"/>
                  </a:lnTo>
                  <a:lnTo>
                    <a:pt x="18846" y="33020"/>
                  </a:lnTo>
                  <a:close/>
                </a:path>
                <a:path w="88264" h="93979">
                  <a:moveTo>
                    <a:pt x="19456" y="54711"/>
                  </a:moveTo>
                  <a:lnTo>
                    <a:pt x="19126" y="44411"/>
                  </a:lnTo>
                  <a:lnTo>
                    <a:pt x="609" y="45034"/>
                  </a:lnTo>
                  <a:lnTo>
                    <a:pt x="952" y="55384"/>
                  </a:lnTo>
                  <a:lnTo>
                    <a:pt x="19456" y="54711"/>
                  </a:lnTo>
                  <a:close/>
                </a:path>
                <a:path w="88264" h="93979">
                  <a:moveTo>
                    <a:pt x="47078" y="21297"/>
                  </a:moveTo>
                  <a:lnTo>
                    <a:pt x="46736" y="11049"/>
                  </a:lnTo>
                  <a:lnTo>
                    <a:pt x="28232" y="11582"/>
                  </a:lnTo>
                  <a:lnTo>
                    <a:pt x="28575" y="21856"/>
                  </a:lnTo>
                  <a:lnTo>
                    <a:pt x="47078" y="21297"/>
                  </a:lnTo>
                  <a:close/>
                </a:path>
                <a:path w="88264" h="93979">
                  <a:moveTo>
                    <a:pt x="47790" y="42875"/>
                  </a:moveTo>
                  <a:lnTo>
                    <a:pt x="47447" y="32613"/>
                  </a:lnTo>
                  <a:lnTo>
                    <a:pt x="28943" y="33235"/>
                  </a:lnTo>
                  <a:lnTo>
                    <a:pt x="29273" y="43510"/>
                  </a:lnTo>
                  <a:lnTo>
                    <a:pt x="47790" y="42875"/>
                  </a:lnTo>
                  <a:close/>
                </a:path>
                <a:path w="88264" h="93979">
                  <a:moveTo>
                    <a:pt x="48539" y="64427"/>
                  </a:moveTo>
                  <a:lnTo>
                    <a:pt x="48209" y="54178"/>
                  </a:lnTo>
                  <a:lnTo>
                    <a:pt x="29705" y="54876"/>
                  </a:lnTo>
                  <a:lnTo>
                    <a:pt x="30035" y="65151"/>
                  </a:lnTo>
                  <a:lnTo>
                    <a:pt x="48539" y="64427"/>
                  </a:lnTo>
                  <a:close/>
                </a:path>
                <a:path w="88264" h="93979">
                  <a:moveTo>
                    <a:pt x="56261" y="10236"/>
                  </a:moveTo>
                  <a:lnTo>
                    <a:pt x="55930" y="0"/>
                  </a:lnTo>
                  <a:lnTo>
                    <a:pt x="37414" y="495"/>
                  </a:lnTo>
                  <a:lnTo>
                    <a:pt x="37744" y="10756"/>
                  </a:lnTo>
                  <a:lnTo>
                    <a:pt x="56261" y="10236"/>
                  </a:lnTo>
                  <a:close/>
                </a:path>
                <a:path w="88264" h="93979">
                  <a:moveTo>
                    <a:pt x="56946" y="31762"/>
                  </a:moveTo>
                  <a:lnTo>
                    <a:pt x="56616" y="21526"/>
                  </a:lnTo>
                  <a:lnTo>
                    <a:pt x="38100" y="22110"/>
                  </a:lnTo>
                  <a:lnTo>
                    <a:pt x="38442" y="32372"/>
                  </a:lnTo>
                  <a:lnTo>
                    <a:pt x="56946" y="31762"/>
                  </a:lnTo>
                  <a:close/>
                </a:path>
                <a:path w="88264" h="93979">
                  <a:moveTo>
                    <a:pt x="58420" y="74828"/>
                  </a:moveTo>
                  <a:lnTo>
                    <a:pt x="58089" y="64592"/>
                  </a:lnTo>
                  <a:lnTo>
                    <a:pt x="39585" y="65341"/>
                  </a:lnTo>
                  <a:lnTo>
                    <a:pt x="39916" y="75590"/>
                  </a:lnTo>
                  <a:lnTo>
                    <a:pt x="58420" y="74828"/>
                  </a:lnTo>
                  <a:close/>
                </a:path>
                <a:path w="88264" h="93979">
                  <a:moveTo>
                    <a:pt x="67602" y="63677"/>
                  </a:moveTo>
                  <a:lnTo>
                    <a:pt x="67271" y="53479"/>
                  </a:lnTo>
                  <a:lnTo>
                    <a:pt x="48755" y="54178"/>
                  </a:lnTo>
                  <a:lnTo>
                    <a:pt x="49085" y="64414"/>
                  </a:lnTo>
                  <a:lnTo>
                    <a:pt x="67602" y="63677"/>
                  </a:lnTo>
                  <a:close/>
                </a:path>
                <a:path w="88264" h="93979">
                  <a:moveTo>
                    <a:pt x="88011" y="93256"/>
                  </a:moveTo>
                  <a:lnTo>
                    <a:pt x="87680" y="83070"/>
                  </a:lnTo>
                  <a:lnTo>
                    <a:pt x="69164" y="83731"/>
                  </a:lnTo>
                  <a:lnTo>
                    <a:pt x="69494" y="93967"/>
                  </a:lnTo>
                  <a:lnTo>
                    <a:pt x="88011" y="93256"/>
                  </a:lnTo>
                  <a:close/>
                </a:path>
              </a:pathLst>
            </a:custGeom>
            <a:solidFill>
              <a:srgbClr val="9FB0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2" name="object 42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1669631" y="6999643"/>
              <a:ext cx="40563" cy="34683"/>
            </a:xfrm>
            <a:prstGeom prst="rect">
              <a:avLst/>
            </a:prstGeom>
          </p:spPr>
        </p:pic>
        <p:sp>
          <p:nvSpPr>
            <p:cNvPr id="43" name="object 43"/>
            <p:cNvSpPr/>
            <p:nvPr/>
          </p:nvSpPr>
          <p:spPr>
            <a:xfrm>
              <a:off x="1579194" y="6580898"/>
              <a:ext cx="287655" cy="361950"/>
            </a:xfrm>
            <a:custGeom>
              <a:avLst/>
              <a:gdLst/>
              <a:ahLst/>
              <a:cxnLst/>
              <a:rect l="l" t="t" r="r" b="b"/>
              <a:pathLst>
                <a:path w="287655" h="361950">
                  <a:moveTo>
                    <a:pt x="39471" y="50876"/>
                  </a:moveTo>
                  <a:lnTo>
                    <a:pt x="39420" y="50507"/>
                  </a:lnTo>
                  <a:lnTo>
                    <a:pt x="39052" y="49847"/>
                  </a:lnTo>
                  <a:lnTo>
                    <a:pt x="39471" y="50876"/>
                  </a:lnTo>
                  <a:close/>
                </a:path>
                <a:path w="287655" h="361950">
                  <a:moveTo>
                    <a:pt x="51447" y="39903"/>
                  </a:moveTo>
                  <a:lnTo>
                    <a:pt x="49428" y="39903"/>
                  </a:lnTo>
                  <a:lnTo>
                    <a:pt x="49047" y="39903"/>
                  </a:lnTo>
                  <a:lnTo>
                    <a:pt x="51079" y="65697"/>
                  </a:lnTo>
                  <a:lnTo>
                    <a:pt x="51447" y="39903"/>
                  </a:lnTo>
                  <a:close/>
                </a:path>
                <a:path w="287655" h="361950">
                  <a:moveTo>
                    <a:pt x="59270" y="1701"/>
                  </a:moveTo>
                  <a:lnTo>
                    <a:pt x="59220" y="0"/>
                  </a:lnTo>
                  <a:lnTo>
                    <a:pt x="54902" y="152"/>
                  </a:lnTo>
                  <a:lnTo>
                    <a:pt x="40398" y="20218"/>
                  </a:lnTo>
                  <a:lnTo>
                    <a:pt x="26593" y="19088"/>
                  </a:lnTo>
                  <a:lnTo>
                    <a:pt x="15189" y="18161"/>
                  </a:lnTo>
                  <a:lnTo>
                    <a:pt x="15062" y="18122"/>
                  </a:lnTo>
                  <a:lnTo>
                    <a:pt x="14909" y="18135"/>
                  </a:lnTo>
                  <a:lnTo>
                    <a:pt x="14833" y="18262"/>
                  </a:lnTo>
                  <a:lnTo>
                    <a:pt x="0" y="29870"/>
                  </a:lnTo>
                  <a:lnTo>
                    <a:pt x="15443" y="19088"/>
                  </a:lnTo>
                  <a:lnTo>
                    <a:pt x="18719" y="19697"/>
                  </a:lnTo>
                  <a:lnTo>
                    <a:pt x="36576" y="22072"/>
                  </a:lnTo>
                  <a:lnTo>
                    <a:pt x="33616" y="40754"/>
                  </a:lnTo>
                  <a:lnTo>
                    <a:pt x="33731" y="40982"/>
                  </a:lnTo>
                  <a:lnTo>
                    <a:pt x="39052" y="49847"/>
                  </a:lnTo>
                  <a:lnTo>
                    <a:pt x="35280" y="40754"/>
                  </a:lnTo>
                  <a:lnTo>
                    <a:pt x="35102" y="40322"/>
                  </a:lnTo>
                  <a:lnTo>
                    <a:pt x="35598" y="38684"/>
                  </a:lnTo>
                  <a:lnTo>
                    <a:pt x="37820" y="31330"/>
                  </a:lnTo>
                  <a:lnTo>
                    <a:pt x="49022" y="39598"/>
                  </a:lnTo>
                  <a:lnTo>
                    <a:pt x="49276" y="39598"/>
                  </a:lnTo>
                  <a:lnTo>
                    <a:pt x="51447" y="39598"/>
                  </a:lnTo>
                  <a:lnTo>
                    <a:pt x="51460" y="38976"/>
                  </a:lnTo>
                  <a:lnTo>
                    <a:pt x="51536" y="38328"/>
                  </a:lnTo>
                  <a:lnTo>
                    <a:pt x="51371" y="38303"/>
                  </a:lnTo>
                  <a:lnTo>
                    <a:pt x="39039" y="27279"/>
                  </a:lnTo>
                  <a:lnTo>
                    <a:pt x="40462" y="22606"/>
                  </a:lnTo>
                  <a:lnTo>
                    <a:pt x="41478" y="22745"/>
                  </a:lnTo>
                  <a:lnTo>
                    <a:pt x="43180" y="20726"/>
                  </a:lnTo>
                  <a:lnTo>
                    <a:pt x="59270" y="1701"/>
                  </a:lnTo>
                  <a:close/>
                </a:path>
                <a:path w="287655" h="361950">
                  <a:moveTo>
                    <a:pt x="281965" y="342023"/>
                  </a:moveTo>
                  <a:lnTo>
                    <a:pt x="266077" y="349859"/>
                  </a:lnTo>
                  <a:lnTo>
                    <a:pt x="263118" y="348818"/>
                  </a:lnTo>
                  <a:lnTo>
                    <a:pt x="249440" y="344817"/>
                  </a:lnTo>
                  <a:lnTo>
                    <a:pt x="246824" y="344068"/>
                  </a:lnTo>
                  <a:lnTo>
                    <a:pt x="249377" y="336105"/>
                  </a:lnTo>
                  <a:lnTo>
                    <a:pt x="249364" y="336588"/>
                  </a:lnTo>
                  <a:lnTo>
                    <a:pt x="263537" y="336994"/>
                  </a:lnTo>
                  <a:lnTo>
                    <a:pt x="264223" y="337032"/>
                  </a:lnTo>
                  <a:lnTo>
                    <a:pt x="264706" y="335711"/>
                  </a:lnTo>
                  <a:lnTo>
                    <a:pt x="273367" y="313194"/>
                  </a:lnTo>
                  <a:lnTo>
                    <a:pt x="272453" y="313550"/>
                  </a:lnTo>
                  <a:lnTo>
                    <a:pt x="262991" y="335076"/>
                  </a:lnTo>
                  <a:lnTo>
                    <a:pt x="250024" y="334124"/>
                  </a:lnTo>
                  <a:lnTo>
                    <a:pt x="252196" y="327367"/>
                  </a:lnTo>
                  <a:lnTo>
                    <a:pt x="252272" y="327139"/>
                  </a:lnTo>
                  <a:lnTo>
                    <a:pt x="251523" y="325310"/>
                  </a:lnTo>
                  <a:lnTo>
                    <a:pt x="247167" y="314566"/>
                  </a:lnTo>
                  <a:lnTo>
                    <a:pt x="247091" y="314337"/>
                  </a:lnTo>
                  <a:lnTo>
                    <a:pt x="250799" y="326758"/>
                  </a:lnTo>
                  <a:lnTo>
                    <a:pt x="246951" y="335241"/>
                  </a:lnTo>
                  <a:lnTo>
                    <a:pt x="238226" y="326440"/>
                  </a:lnTo>
                  <a:lnTo>
                    <a:pt x="237731" y="325945"/>
                  </a:lnTo>
                  <a:lnTo>
                    <a:pt x="237718" y="325653"/>
                  </a:lnTo>
                  <a:lnTo>
                    <a:pt x="236575" y="291388"/>
                  </a:lnTo>
                  <a:lnTo>
                    <a:pt x="235394" y="326834"/>
                  </a:lnTo>
                  <a:lnTo>
                    <a:pt x="245287" y="338886"/>
                  </a:lnTo>
                  <a:lnTo>
                    <a:pt x="243408" y="343039"/>
                  </a:lnTo>
                  <a:lnTo>
                    <a:pt x="242379" y="342722"/>
                  </a:lnTo>
                  <a:lnTo>
                    <a:pt x="241884" y="343179"/>
                  </a:lnTo>
                  <a:lnTo>
                    <a:pt x="222834" y="359765"/>
                  </a:lnTo>
                  <a:lnTo>
                    <a:pt x="222643" y="361353"/>
                  </a:lnTo>
                  <a:lnTo>
                    <a:pt x="226669" y="361823"/>
                  </a:lnTo>
                  <a:lnTo>
                    <a:pt x="243027" y="345236"/>
                  </a:lnTo>
                  <a:lnTo>
                    <a:pt x="266280" y="350786"/>
                  </a:lnTo>
                  <a:lnTo>
                    <a:pt x="266433" y="350799"/>
                  </a:lnTo>
                  <a:lnTo>
                    <a:pt x="268033" y="349859"/>
                  </a:lnTo>
                  <a:lnTo>
                    <a:pt x="281965" y="342023"/>
                  </a:lnTo>
                  <a:close/>
                </a:path>
                <a:path w="287655" h="361950">
                  <a:moveTo>
                    <a:pt x="286512" y="308279"/>
                  </a:moveTo>
                  <a:lnTo>
                    <a:pt x="272923" y="312496"/>
                  </a:lnTo>
                  <a:lnTo>
                    <a:pt x="272465" y="313524"/>
                  </a:lnTo>
                  <a:lnTo>
                    <a:pt x="273481" y="312902"/>
                  </a:lnTo>
                  <a:lnTo>
                    <a:pt x="272465" y="313537"/>
                  </a:lnTo>
                  <a:lnTo>
                    <a:pt x="273367" y="313194"/>
                  </a:lnTo>
                  <a:lnTo>
                    <a:pt x="274154" y="312902"/>
                  </a:lnTo>
                  <a:lnTo>
                    <a:pt x="286512" y="308279"/>
                  </a:lnTo>
                  <a:close/>
                </a:path>
                <a:path w="287655" h="361950">
                  <a:moveTo>
                    <a:pt x="287083" y="308063"/>
                  </a:moveTo>
                  <a:lnTo>
                    <a:pt x="286512" y="308279"/>
                  </a:lnTo>
                  <a:lnTo>
                    <a:pt x="286994" y="308127"/>
                  </a:lnTo>
                  <a:close/>
                </a:path>
              </a:pathLst>
            </a:custGeom>
            <a:solidFill>
              <a:srgbClr val="5050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1497660" y="6742772"/>
              <a:ext cx="511809" cy="99695"/>
            </a:xfrm>
            <a:custGeom>
              <a:avLst/>
              <a:gdLst/>
              <a:ahLst/>
              <a:cxnLst/>
              <a:rect l="l" t="t" r="r" b="b"/>
              <a:pathLst>
                <a:path w="511810" h="99695">
                  <a:moveTo>
                    <a:pt x="56476" y="91757"/>
                  </a:moveTo>
                  <a:lnTo>
                    <a:pt x="37376" y="82372"/>
                  </a:lnTo>
                  <a:lnTo>
                    <a:pt x="35572" y="81495"/>
                  </a:lnTo>
                  <a:lnTo>
                    <a:pt x="35382" y="81178"/>
                  </a:lnTo>
                  <a:lnTo>
                    <a:pt x="14312" y="47625"/>
                  </a:lnTo>
                  <a:lnTo>
                    <a:pt x="13843" y="46863"/>
                  </a:lnTo>
                  <a:lnTo>
                    <a:pt x="5308" y="42202"/>
                  </a:lnTo>
                  <a:lnTo>
                    <a:pt x="12915" y="47739"/>
                  </a:lnTo>
                  <a:lnTo>
                    <a:pt x="28486" y="80632"/>
                  </a:lnTo>
                  <a:lnTo>
                    <a:pt x="6616" y="86791"/>
                  </a:lnTo>
                  <a:lnTo>
                    <a:pt x="0" y="98704"/>
                  </a:lnTo>
                  <a:lnTo>
                    <a:pt x="8305" y="89522"/>
                  </a:lnTo>
                  <a:lnTo>
                    <a:pt x="20599" y="88925"/>
                  </a:lnTo>
                  <a:lnTo>
                    <a:pt x="34150" y="88290"/>
                  </a:lnTo>
                  <a:lnTo>
                    <a:pt x="34086" y="87960"/>
                  </a:lnTo>
                  <a:lnTo>
                    <a:pt x="52057" y="99555"/>
                  </a:lnTo>
                  <a:lnTo>
                    <a:pt x="56476" y="91757"/>
                  </a:lnTo>
                  <a:close/>
                </a:path>
                <a:path w="511810" h="99695">
                  <a:moveTo>
                    <a:pt x="511200" y="16560"/>
                  </a:moveTo>
                  <a:lnTo>
                    <a:pt x="479247" y="18173"/>
                  </a:lnTo>
                  <a:lnTo>
                    <a:pt x="483920" y="0"/>
                  </a:lnTo>
                  <a:lnTo>
                    <a:pt x="474878" y="20167"/>
                  </a:lnTo>
                  <a:lnTo>
                    <a:pt x="448081" y="33972"/>
                  </a:lnTo>
                  <a:lnTo>
                    <a:pt x="451459" y="39751"/>
                  </a:lnTo>
                  <a:lnTo>
                    <a:pt x="478040" y="22237"/>
                  </a:lnTo>
                  <a:lnTo>
                    <a:pt x="478193" y="22288"/>
                  </a:lnTo>
                  <a:lnTo>
                    <a:pt x="478231" y="22110"/>
                  </a:lnTo>
                  <a:lnTo>
                    <a:pt x="479564" y="21234"/>
                  </a:lnTo>
                  <a:lnTo>
                    <a:pt x="480644" y="21031"/>
                  </a:lnTo>
                  <a:lnTo>
                    <a:pt x="511200" y="16560"/>
                  </a:lnTo>
                  <a:close/>
                </a:path>
              </a:pathLst>
            </a:custGeom>
            <a:solidFill>
              <a:srgbClr val="BAC6C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1542249" y="6829272"/>
              <a:ext cx="90170" cy="160655"/>
            </a:xfrm>
            <a:custGeom>
              <a:avLst/>
              <a:gdLst/>
              <a:ahLst/>
              <a:cxnLst/>
              <a:rect l="l" t="t" r="r" b="b"/>
              <a:pathLst>
                <a:path w="90169" h="160654">
                  <a:moveTo>
                    <a:pt x="78397" y="0"/>
                  </a:moveTo>
                  <a:lnTo>
                    <a:pt x="177" y="5600"/>
                  </a:lnTo>
                  <a:lnTo>
                    <a:pt x="0" y="5803"/>
                  </a:lnTo>
                  <a:lnTo>
                    <a:pt x="10833" y="160274"/>
                  </a:lnTo>
                  <a:lnTo>
                    <a:pt x="11163" y="160566"/>
                  </a:lnTo>
                  <a:lnTo>
                    <a:pt x="89268" y="155092"/>
                  </a:lnTo>
                  <a:lnTo>
                    <a:pt x="89560" y="154749"/>
                  </a:lnTo>
                  <a:lnTo>
                    <a:pt x="78600" y="177"/>
                  </a:lnTo>
                  <a:lnTo>
                    <a:pt x="78397" y="0"/>
                  </a:lnTo>
                  <a:close/>
                </a:path>
              </a:pathLst>
            </a:custGeom>
            <a:solidFill>
              <a:srgbClr val="ED60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1495676" y="6967291"/>
              <a:ext cx="193040" cy="27940"/>
            </a:xfrm>
            <a:custGeom>
              <a:avLst/>
              <a:gdLst/>
              <a:ahLst/>
              <a:cxnLst/>
              <a:rect l="l" t="t" r="r" b="b"/>
              <a:pathLst>
                <a:path w="193039" h="27940">
                  <a:moveTo>
                    <a:pt x="191744" y="0"/>
                  </a:moveTo>
                  <a:lnTo>
                    <a:pt x="0" y="13449"/>
                  </a:lnTo>
                  <a:lnTo>
                    <a:pt x="1015" y="27939"/>
                  </a:lnTo>
                  <a:lnTo>
                    <a:pt x="192760" y="14503"/>
                  </a:lnTo>
                  <a:lnTo>
                    <a:pt x="191744" y="0"/>
                  </a:lnTo>
                  <a:close/>
                </a:path>
              </a:pathLst>
            </a:custGeom>
            <a:solidFill>
              <a:srgbClr val="BAC6C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1555814" y="6896868"/>
              <a:ext cx="3810" cy="22860"/>
            </a:xfrm>
            <a:custGeom>
              <a:avLst/>
              <a:gdLst/>
              <a:ahLst/>
              <a:cxnLst/>
              <a:rect l="l" t="t" r="r" b="b"/>
              <a:pathLst>
                <a:path w="3809" h="22859">
                  <a:moveTo>
                    <a:pt x="1422" y="0"/>
                  </a:moveTo>
                  <a:lnTo>
                    <a:pt x="381" y="63"/>
                  </a:lnTo>
                  <a:lnTo>
                    <a:pt x="0" y="520"/>
                  </a:lnTo>
                  <a:lnTo>
                    <a:pt x="1498" y="21983"/>
                  </a:lnTo>
                  <a:lnTo>
                    <a:pt x="1955" y="22364"/>
                  </a:lnTo>
                  <a:lnTo>
                    <a:pt x="2463" y="22326"/>
                  </a:lnTo>
                  <a:lnTo>
                    <a:pt x="2971" y="22288"/>
                  </a:lnTo>
                  <a:lnTo>
                    <a:pt x="3365" y="21844"/>
                  </a:lnTo>
                  <a:lnTo>
                    <a:pt x="1854" y="381"/>
                  </a:lnTo>
                  <a:lnTo>
                    <a:pt x="1422" y="0"/>
                  </a:lnTo>
                  <a:close/>
                </a:path>
              </a:pathLst>
            </a:custGeom>
            <a:solidFill>
              <a:srgbClr val="52494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8" name="object 48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1438259" y="6968908"/>
              <a:ext cx="114067" cy="71599"/>
            </a:xfrm>
            <a:prstGeom prst="rect">
              <a:avLst/>
            </a:prstGeom>
          </p:spPr>
        </p:pic>
        <p:sp>
          <p:nvSpPr>
            <p:cNvPr id="49" name="object 49"/>
            <p:cNvSpPr/>
            <p:nvPr/>
          </p:nvSpPr>
          <p:spPr>
            <a:xfrm>
              <a:off x="1785063" y="6772997"/>
              <a:ext cx="183515" cy="171450"/>
            </a:xfrm>
            <a:custGeom>
              <a:avLst/>
              <a:gdLst/>
              <a:ahLst/>
              <a:cxnLst/>
              <a:rect l="l" t="t" r="r" b="b"/>
              <a:pathLst>
                <a:path w="183514" h="171450">
                  <a:moveTo>
                    <a:pt x="171716" y="0"/>
                  </a:moveTo>
                  <a:lnTo>
                    <a:pt x="171145" y="38"/>
                  </a:lnTo>
                  <a:lnTo>
                    <a:pt x="419" y="12014"/>
                  </a:lnTo>
                  <a:lnTo>
                    <a:pt x="0" y="12496"/>
                  </a:lnTo>
                  <a:lnTo>
                    <a:pt x="11125" y="171246"/>
                  </a:lnTo>
                  <a:lnTo>
                    <a:pt x="22872" y="170497"/>
                  </a:lnTo>
                  <a:lnTo>
                    <a:pt x="12534" y="23152"/>
                  </a:lnTo>
                  <a:lnTo>
                    <a:pt x="12953" y="22669"/>
                  </a:lnTo>
                  <a:lnTo>
                    <a:pt x="79120" y="18034"/>
                  </a:lnTo>
                  <a:lnTo>
                    <a:pt x="89471" y="165836"/>
                  </a:lnTo>
                  <a:lnTo>
                    <a:pt x="101371" y="164998"/>
                  </a:lnTo>
                  <a:lnTo>
                    <a:pt x="91008" y="17195"/>
                  </a:lnTo>
                  <a:lnTo>
                    <a:pt x="160781" y="12306"/>
                  </a:lnTo>
                  <a:lnTo>
                    <a:pt x="161264" y="12738"/>
                  </a:lnTo>
                  <a:lnTo>
                    <a:pt x="171589" y="160070"/>
                  </a:lnTo>
                  <a:lnTo>
                    <a:pt x="183337" y="159245"/>
                  </a:lnTo>
                  <a:lnTo>
                    <a:pt x="172199" y="419"/>
                  </a:lnTo>
                  <a:lnTo>
                    <a:pt x="171716" y="0"/>
                  </a:lnTo>
                  <a:close/>
                </a:path>
              </a:pathLst>
            </a:custGeom>
            <a:solidFill>
              <a:srgbClr val="BAC6C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1647409" y="6473229"/>
              <a:ext cx="129539" cy="58419"/>
            </a:xfrm>
            <a:custGeom>
              <a:avLst/>
              <a:gdLst/>
              <a:ahLst/>
              <a:cxnLst/>
              <a:rect l="l" t="t" r="r" b="b"/>
              <a:pathLst>
                <a:path w="129539" h="58420">
                  <a:moveTo>
                    <a:pt x="0" y="0"/>
                  </a:moveTo>
                  <a:lnTo>
                    <a:pt x="368" y="4318"/>
                  </a:lnTo>
                  <a:lnTo>
                    <a:pt x="129374" y="57962"/>
                  </a:lnTo>
                  <a:lnTo>
                    <a:pt x="127673" y="55473"/>
                  </a:lnTo>
                  <a:lnTo>
                    <a:pt x="127406" y="547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2727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1346551" y="6427585"/>
              <a:ext cx="364490" cy="138430"/>
            </a:xfrm>
            <a:custGeom>
              <a:avLst/>
              <a:gdLst/>
              <a:ahLst/>
              <a:cxnLst/>
              <a:rect l="l" t="t" r="r" b="b"/>
              <a:pathLst>
                <a:path w="364489" h="138429">
                  <a:moveTo>
                    <a:pt x="205168" y="0"/>
                  </a:moveTo>
                  <a:lnTo>
                    <a:pt x="0" y="125933"/>
                  </a:lnTo>
                  <a:lnTo>
                    <a:pt x="1016" y="137909"/>
                  </a:lnTo>
                  <a:lnTo>
                    <a:pt x="1841" y="138315"/>
                  </a:lnTo>
                  <a:lnTo>
                    <a:pt x="206197" y="12065"/>
                  </a:lnTo>
                  <a:lnTo>
                    <a:pt x="331089" y="62318"/>
                  </a:lnTo>
                  <a:lnTo>
                    <a:pt x="363867" y="57975"/>
                  </a:lnTo>
                  <a:lnTo>
                    <a:pt x="362813" y="45631"/>
                  </a:lnTo>
                  <a:lnTo>
                    <a:pt x="332562" y="50647"/>
                  </a:lnTo>
                  <a:lnTo>
                    <a:pt x="205168" y="0"/>
                  </a:lnTo>
                  <a:close/>
                </a:path>
              </a:pathLst>
            </a:custGeom>
            <a:solidFill>
              <a:srgbClr val="ED60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2" name="object 52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2518143" y="6359842"/>
              <a:ext cx="766318" cy="735355"/>
            </a:xfrm>
            <a:prstGeom prst="rect">
              <a:avLst/>
            </a:prstGeom>
          </p:spPr>
        </p:pic>
        <p:sp>
          <p:nvSpPr>
            <p:cNvPr id="53" name="object 53"/>
            <p:cNvSpPr/>
            <p:nvPr/>
          </p:nvSpPr>
          <p:spPr>
            <a:xfrm>
              <a:off x="2694000" y="7025868"/>
              <a:ext cx="327660" cy="47625"/>
            </a:xfrm>
            <a:custGeom>
              <a:avLst/>
              <a:gdLst/>
              <a:ahLst/>
              <a:cxnLst/>
              <a:rect l="l" t="t" r="r" b="b"/>
              <a:pathLst>
                <a:path w="327660" h="47625">
                  <a:moveTo>
                    <a:pt x="235470" y="5245"/>
                  </a:moveTo>
                  <a:lnTo>
                    <a:pt x="235407" y="5054"/>
                  </a:lnTo>
                  <a:lnTo>
                    <a:pt x="216928" y="9372"/>
                  </a:lnTo>
                  <a:lnTo>
                    <a:pt x="198272" y="12903"/>
                  </a:lnTo>
                  <a:lnTo>
                    <a:pt x="179489" y="14528"/>
                  </a:lnTo>
                  <a:lnTo>
                    <a:pt x="160642" y="13106"/>
                  </a:lnTo>
                  <a:lnTo>
                    <a:pt x="152400" y="11684"/>
                  </a:lnTo>
                  <a:lnTo>
                    <a:pt x="144399" y="8877"/>
                  </a:lnTo>
                  <a:lnTo>
                    <a:pt x="136309" y="6350"/>
                  </a:lnTo>
                  <a:lnTo>
                    <a:pt x="111429" y="863"/>
                  </a:lnTo>
                  <a:lnTo>
                    <a:pt x="86080" y="0"/>
                  </a:lnTo>
                  <a:lnTo>
                    <a:pt x="60718" y="2730"/>
                  </a:lnTo>
                  <a:lnTo>
                    <a:pt x="35814" y="8013"/>
                  </a:lnTo>
                  <a:lnTo>
                    <a:pt x="73355" y="2743"/>
                  </a:lnTo>
                  <a:lnTo>
                    <a:pt x="92367" y="1130"/>
                  </a:lnTo>
                  <a:lnTo>
                    <a:pt x="111366" y="1625"/>
                  </a:lnTo>
                  <a:lnTo>
                    <a:pt x="123901" y="3771"/>
                  </a:lnTo>
                  <a:lnTo>
                    <a:pt x="136004" y="7518"/>
                  </a:lnTo>
                  <a:lnTo>
                    <a:pt x="148005" y="11658"/>
                  </a:lnTo>
                  <a:lnTo>
                    <a:pt x="160286" y="14998"/>
                  </a:lnTo>
                  <a:lnTo>
                    <a:pt x="179362" y="16687"/>
                  </a:lnTo>
                  <a:lnTo>
                    <a:pt x="198399" y="14884"/>
                  </a:lnTo>
                  <a:lnTo>
                    <a:pt x="217170" y="10693"/>
                  </a:lnTo>
                  <a:lnTo>
                    <a:pt x="235470" y="5245"/>
                  </a:lnTo>
                  <a:close/>
                </a:path>
                <a:path w="327660" h="47625">
                  <a:moveTo>
                    <a:pt x="327393" y="28422"/>
                  </a:moveTo>
                  <a:lnTo>
                    <a:pt x="327291" y="28105"/>
                  </a:lnTo>
                  <a:lnTo>
                    <a:pt x="297002" y="35166"/>
                  </a:lnTo>
                  <a:lnTo>
                    <a:pt x="266407" y="40944"/>
                  </a:lnTo>
                  <a:lnTo>
                    <a:pt x="235610" y="43611"/>
                  </a:lnTo>
                  <a:lnTo>
                    <a:pt x="204698" y="41300"/>
                  </a:lnTo>
                  <a:lnTo>
                    <a:pt x="194627" y="39166"/>
                  </a:lnTo>
                  <a:lnTo>
                    <a:pt x="184658" y="36410"/>
                  </a:lnTo>
                  <a:lnTo>
                    <a:pt x="164782" y="30238"/>
                  </a:lnTo>
                  <a:lnTo>
                    <a:pt x="123913" y="21247"/>
                  </a:lnTo>
                  <a:lnTo>
                    <a:pt x="82410" y="19824"/>
                  </a:lnTo>
                  <a:lnTo>
                    <a:pt x="40894" y="24282"/>
                  </a:lnTo>
                  <a:lnTo>
                    <a:pt x="0" y="32956"/>
                  </a:lnTo>
                  <a:lnTo>
                    <a:pt x="61556" y="24307"/>
                  </a:lnTo>
                  <a:lnTo>
                    <a:pt x="92735" y="21666"/>
                  </a:lnTo>
                  <a:lnTo>
                    <a:pt x="123888" y="22453"/>
                  </a:lnTo>
                  <a:lnTo>
                    <a:pt x="144462" y="26009"/>
                  </a:lnTo>
                  <a:lnTo>
                    <a:pt x="164287" y="32156"/>
                  </a:lnTo>
                  <a:lnTo>
                    <a:pt x="183959" y="38950"/>
                  </a:lnTo>
                  <a:lnTo>
                    <a:pt x="204114" y="44411"/>
                  </a:lnTo>
                  <a:lnTo>
                    <a:pt x="235381" y="47180"/>
                  </a:lnTo>
                  <a:lnTo>
                    <a:pt x="266598" y="44221"/>
                  </a:lnTo>
                  <a:lnTo>
                    <a:pt x="297383" y="37363"/>
                  </a:lnTo>
                  <a:lnTo>
                    <a:pt x="327393" y="28422"/>
                  </a:lnTo>
                  <a:close/>
                </a:path>
              </a:pathLst>
            </a:custGeom>
            <a:solidFill>
              <a:srgbClr val="95837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4" name="object 54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2786557" y="6345072"/>
              <a:ext cx="84823" cy="42430"/>
            </a:xfrm>
            <a:prstGeom prst="rect">
              <a:avLst/>
            </a:prstGeom>
          </p:spPr>
        </p:pic>
        <p:pic>
          <p:nvPicPr>
            <p:cNvPr id="55" name="object 55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2741437" y="6410934"/>
              <a:ext cx="83271" cy="48815"/>
            </a:xfrm>
            <a:prstGeom prst="rect">
              <a:avLst/>
            </a:prstGeom>
          </p:spPr>
        </p:pic>
        <p:pic>
          <p:nvPicPr>
            <p:cNvPr id="56" name="object 56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2737828" y="6384785"/>
              <a:ext cx="394486" cy="428027"/>
            </a:xfrm>
            <a:prstGeom prst="rect">
              <a:avLst/>
            </a:prstGeom>
          </p:spPr>
        </p:pic>
        <p:sp>
          <p:nvSpPr>
            <p:cNvPr id="57" name="object 57"/>
            <p:cNvSpPr/>
            <p:nvPr/>
          </p:nvSpPr>
          <p:spPr>
            <a:xfrm>
              <a:off x="2588775" y="6494309"/>
              <a:ext cx="542925" cy="168275"/>
            </a:xfrm>
            <a:custGeom>
              <a:avLst/>
              <a:gdLst/>
              <a:ahLst/>
              <a:cxnLst/>
              <a:rect l="l" t="t" r="r" b="b"/>
              <a:pathLst>
                <a:path w="542925" h="168275">
                  <a:moveTo>
                    <a:pt x="271399" y="0"/>
                  </a:moveTo>
                  <a:lnTo>
                    <a:pt x="0" y="139890"/>
                  </a:lnTo>
                  <a:lnTo>
                    <a:pt x="0" y="167665"/>
                  </a:lnTo>
                  <a:lnTo>
                    <a:pt x="271399" y="27076"/>
                  </a:lnTo>
                  <a:lnTo>
                    <a:pt x="542798" y="167665"/>
                  </a:lnTo>
                  <a:lnTo>
                    <a:pt x="542798" y="139890"/>
                  </a:lnTo>
                  <a:lnTo>
                    <a:pt x="271399" y="0"/>
                  </a:lnTo>
                  <a:close/>
                </a:path>
              </a:pathLst>
            </a:custGeom>
            <a:solidFill>
              <a:srgbClr val="BAC6C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2588775" y="6483258"/>
              <a:ext cx="542925" cy="151765"/>
            </a:xfrm>
            <a:custGeom>
              <a:avLst/>
              <a:gdLst/>
              <a:ahLst/>
              <a:cxnLst/>
              <a:rect l="l" t="t" r="r" b="b"/>
              <a:pathLst>
                <a:path w="542925" h="151765">
                  <a:moveTo>
                    <a:pt x="271399" y="0"/>
                  </a:moveTo>
                  <a:lnTo>
                    <a:pt x="0" y="139890"/>
                  </a:lnTo>
                  <a:lnTo>
                    <a:pt x="0" y="150749"/>
                  </a:lnTo>
                  <a:lnTo>
                    <a:pt x="711" y="151193"/>
                  </a:lnTo>
                  <a:lnTo>
                    <a:pt x="271399" y="10960"/>
                  </a:lnTo>
                  <a:lnTo>
                    <a:pt x="542798" y="151549"/>
                  </a:lnTo>
                  <a:lnTo>
                    <a:pt x="542798" y="139890"/>
                  </a:lnTo>
                  <a:lnTo>
                    <a:pt x="271399" y="0"/>
                  </a:lnTo>
                  <a:close/>
                </a:path>
              </a:pathLst>
            </a:custGeom>
            <a:solidFill>
              <a:srgbClr val="ED60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2928517" y="6772736"/>
              <a:ext cx="113664" cy="0"/>
            </a:xfrm>
            <a:custGeom>
              <a:avLst/>
              <a:gdLst/>
              <a:ahLst/>
              <a:cxnLst/>
              <a:rect l="l" t="t" r="r" b="b"/>
              <a:pathLst>
                <a:path w="113664">
                  <a:moveTo>
                    <a:pt x="113157" y="0"/>
                  </a:moveTo>
                  <a:lnTo>
                    <a:pt x="0" y="0"/>
                  </a:lnTo>
                </a:path>
              </a:pathLst>
            </a:custGeom>
            <a:solidFill>
              <a:srgbClr val="C7E1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0" name="object 60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2927604" y="6661429"/>
              <a:ext cx="114985" cy="111302"/>
            </a:xfrm>
            <a:prstGeom prst="rect">
              <a:avLst/>
            </a:prstGeom>
          </p:spPr>
        </p:pic>
        <p:sp>
          <p:nvSpPr>
            <p:cNvPr id="61" name="object 61"/>
            <p:cNvSpPr/>
            <p:nvPr/>
          </p:nvSpPr>
          <p:spPr>
            <a:xfrm>
              <a:off x="2918625" y="6652234"/>
              <a:ext cx="133350" cy="65405"/>
            </a:xfrm>
            <a:custGeom>
              <a:avLst/>
              <a:gdLst/>
              <a:ahLst/>
              <a:cxnLst/>
              <a:rect l="l" t="t" r="r" b="b"/>
              <a:pathLst>
                <a:path w="133350" h="65404">
                  <a:moveTo>
                    <a:pt x="69265" y="9194"/>
                  </a:moveTo>
                  <a:lnTo>
                    <a:pt x="60858" y="9194"/>
                  </a:lnTo>
                  <a:lnTo>
                    <a:pt x="60858" y="64846"/>
                  </a:lnTo>
                  <a:lnTo>
                    <a:pt x="69265" y="64846"/>
                  </a:lnTo>
                  <a:lnTo>
                    <a:pt x="69265" y="9194"/>
                  </a:lnTo>
                  <a:close/>
                </a:path>
                <a:path w="133350" h="65404">
                  <a:moveTo>
                    <a:pt x="132918" y="0"/>
                  </a:moveTo>
                  <a:lnTo>
                    <a:pt x="0" y="0"/>
                  </a:lnTo>
                  <a:lnTo>
                    <a:pt x="0" y="8890"/>
                  </a:lnTo>
                  <a:lnTo>
                    <a:pt x="0" y="64846"/>
                  </a:lnTo>
                  <a:lnTo>
                    <a:pt x="8966" y="64846"/>
                  </a:lnTo>
                  <a:lnTo>
                    <a:pt x="8966" y="8890"/>
                  </a:lnTo>
                  <a:lnTo>
                    <a:pt x="123952" y="8890"/>
                  </a:lnTo>
                  <a:lnTo>
                    <a:pt x="123952" y="64846"/>
                  </a:lnTo>
                  <a:lnTo>
                    <a:pt x="132918" y="64846"/>
                  </a:lnTo>
                  <a:lnTo>
                    <a:pt x="132918" y="8890"/>
                  </a:lnTo>
                  <a:lnTo>
                    <a:pt x="132918" y="0"/>
                  </a:lnTo>
                  <a:close/>
                </a:path>
              </a:pathLst>
            </a:custGeom>
            <a:solidFill>
              <a:srgbClr val="BAC6C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2833116" y="6717081"/>
              <a:ext cx="271780" cy="95885"/>
            </a:xfrm>
            <a:custGeom>
              <a:avLst/>
              <a:gdLst/>
              <a:ahLst/>
              <a:cxnLst/>
              <a:rect l="l" t="t" r="r" b="b"/>
              <a:pathLst>
                <a:path w="271780" h="95884">
                  <a:moveTo>
                    <a:pt x="271767" y="0"/>
                  </a:moveTo>
                  <a:lnTo>
                    <a:pt x="0" y="0"/>
                  </a:lnTo>
                  <a:lnTo>
                    <a:pt x="0" y="95732"/>
                  </a:lnTo>
                  <a:lnTo>
                    <a:pt x="271767" y="95732"/>
                  </a:lnTo>
                  <a:lnTo>
                    <a:pt x="271767" y="0"/>
                  </a:lnTo>
                  <a:close/>
                </a:path>
              </a:pathLst>
            </a:custGeom>
            <a:solidFill>
              <a:srgbClr val="ED60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3" name="object 63"/>
            <p:cNvPicPr/>
            <p:nvPr/>
          </p:nvPicPr>
          <p:blipFill>
            <a:blip r:embed="rId24" cstate="print"/>
            <a:stretch>
              <a:fillRect/>
            </a:stretch>
          </p:blipFill>
          <p:spPr>
            <a:xfrm>
              <a:off x="2564930" y="6548894"/>
              <a:ext cx="295249" cy="447433"/>
            </a:xfrm>
            <a:prstGeom prst="rect">
              <a:avLst/>
            </a:prstGeom>
          </p:spPr>
        </p:pic>
        <p:pic>
          <p:nvPicPr>
            <p:cNvPr id="64" name="object 64"/>
            <p:cNvPicPr/>
            <p:nvPr/>
          </p:nvPicPr>
          <p:blipFill>
            <a:blip r:embed="rId25" cstate="print"/>
            <a:stretch>
              <a:fillRect/>
            </a:stretch>
          </p:blipFill>
          <p:spPr>
            <a:xfrm>
              <a:off x="2860179" y="6812813"/>
              <a:ext cx="244716" cy="183515"/>
            </a:xfrm>
            <a:prstGeom prst="rect">
              <a:avLst/>
            </a:prstGeom>
          </p:spPr>
        </p:pic>
        <p:sp>
          <p:nvSpPr>
            <p:cNvPr id="65" name="object 65"/>
            <p:cNvSpPr/>
            <p:nvPr/>
          </p:nvSpPr>
          <p:spPr>
            <a:xfrm>
              <a:off x="2564921" y="6548898"/>
              <a:ext cx="295275" cy="219075"/>
            </a:xfrm>
            <a:custGeom>
              <a:avLst/>
              <a:gdLst/>
              <a:ahLst/>
              <a:cxnLst/>
              <a:rect l="l" t="t" r="r" b="b"/>
              <a:pathLst>
                <a:path w="295275" h="219075">
                  <a:moveTo>
                    <a:pt x="147624" y="0"/>
                  </a:moveTo>
                  <a:lnTo>
                    <a:pt x="482" y="75399"/>
                  </a:lnTo>
                  <a:lnTo>
                    <a:pt x="0" y="75857"/>
                  </a:lnTo>
                  <a:lnTo>
                    <a:pt x="0" y="93484"/>
                  </a:lnTo>
                  <a:lnTo>
                    <a:pt x="295249" y="219075"/>
                  </a:lnTo>
                  <a:lnTo>
                    <a:pt x="295249" y="75641"/>
                  </a:lnTo>
                  <a:lnTo>
                    <a:pt x="147624" y="0"/>
                  </a:lnTo>
                  <a:close/>
                </a:path>
              </a:pathLst>
            </a:custGeom>
            <a:solidFill>
              <a:srgbClr val="050100">
                <a:alpha val="5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2517838" y="6521856"/>
              <a:ext cx="389890" cy="292735"/>
            </a:xfrm>
            <a:custGeom>
              <a:avLst/>
              <a:gdLst/>
              <a:ahLst/>
              <a:cxnLst/>
              <a:rect l="l" t="t" r="r" b="b"/>
              <a:pathLst>
                <a:path w="389889" h="292734">
                  <a:moveTo>
                    <a:pt x="185191" y="126314"/>
                  </a:moveTo>
                  <a:lnTo>
                    <a:pt x="118605" y="126314"/>
                  </a:lnTo>
                  <a:lnTo>
                    <a:pt x="118605" y="292519"/>
                  </a:lnTo>
                  <a:lnTo>
                    <a:pt x="185191" y="292519"/>
                  </a:lnTo>
                  <a:lnTo>
                    <a:pt x="185191" y="126314"/>
                  </a:lnTo>
                  <a:close/>
                </a:path>
                <a:path w="389889" h="292734">
                  <a:moveTo>
                    <a:pt x="268516" y="126314"/>
                  </a:moveTo>
                  <a:lnTo>
                    <a:pt x="201930" y="126314"/>
                  </a:lnTo>
                  <a:lnTo>
                    <a:pt x="201930" y="292519"/>
                  </a:lnTo>
                  <a:lnTo>
                    <a:pt x="268516" y="292519"/>
                  </a:lnTo>
                  <a:lnTo>
                    <a:pt x="268516" y="126314"/>
                  </a:lnTo>
                  <a:close/>
                </a:path>
                <a:path w="389889" h="292734">
                  <a:moveTo>
                    <a:pt x="389394" y="100152"/>
                  </a:moveTo>
                  <a:lnTo>
                    <a:pt x="194703" y="0"/>
                  </a:lnTo>
                  <a:lnTo>
                    <a:pt x="0" y="100152"/>
                  </a:lnTo>
                  <a:lnTo>
                    <a:pt x="0" y="127927"/>
                  </a:lnTo>
                  <a:lnTo>
                    <a:pt x="194703" y="27076"/>
                  </a:lnTo>
                  <a:lnTo>
                    <a:pt x="389394" y="127927"/>
                  </a:lnTo>
                  <a:lnTo>
                    <a:pt x="389394" y="100152"/>
                  </a:lnTo>
                  <a:close/>
                </a:path>
              </a:pathLst>
            </a:custGeom>
            <a:solidFill>
              <a:srgbClr val="BAC6C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7" name="object 67"/>
            <p:cNvPicPr/>
            <p:nvPr/>
          </p:nvPicPr>
          <p:blipFill>
            <a:blip r:embed="rId26" cstate="print"/>
            <a:stretch>
              <a:fillRect/>
            </a:stretch>
          </p:blipFill>
          <p:spPr>
            <a:xfrm>
              <a:off x="2645371" y="6657911"/>
              <a:ext cx="48717" cy="146735"/>
            </a:xfrm>
            <a:prstGeom prst="rect">
              <a:avLst/>
            </a:prstGeom>
          </p:spPr>
        </p:pic>
        <p:pic>
          <p:nvPicPr>
            <p:cNvPr id="68" name="object 68"/>
            <p:cNvPicPr/>
            <p:nvPr/>
          </p:nvPicPr>
          <p:blipFill>
            <a:blip r:embed="rId27" cstate="print"/>
            <a:stretch>
              <a:fillRect/>
            </a:stretch>
          </p:blipFill>
          <p:spPr>
            <a:xfrm>
              <a:off x="2728709" y="6657911"/>
              <a:ext cx="48717" cy="146735"/>
            </a:xfrm>
            <a:prstGeom prst="rect">
              <a:avLst/>
            </a:prstGeom>
          </p:spPr>
        </p:pic>
        <p:sp>
          <p:nvSpPr>
            <p:cNvPr id="69" name="object 69"/>
            <p:cNvSpPr/>
            <p:nvPr/>
          </p:nvSpPr>
          <p:spPr>
            <a:xfrm>
              <a:off x="2898597" y="6851777"/>
              <a:ext cx="156845" cy="144780"/>
            </a:xfrm>
            <a:custGeom>
              <a:avLst/>
              <a:gdLst/>
              <a:ahLst/>
              <a:cxnLst/>
              <a:rect l="l" t="t" r="r" b="b"/>
              <a:pathLst>
                <a:path w="156844" h="144779">
                  <a:moveTo>
                    <a:pt x="156286" y="0"/>
                  </a:moveTo>
                  <a:lnTo>
                    <a:pt x="0" y="0"/>
                  </a:lnTo>
                  <a:lnTo>
                    <a:pt x="0" y="10160"/>
                  </a:lnTo>
                  <a:lnTo>
                    <a:pt x="0" y="144780"/>
                  </a:lnTo>
                  <a:lnTo>
                    <a:pt x="10655" y="144780"/>
                  </a:lnTo>
                  <a:lnTo>
                    <a:pt x="10655" y="10160"/>
                  </a:lnTo>
                  <a:lnTo>
                    <a:pt x="71107" y="10160"/>
                  </a:lnTo>
                  <a:lnTo>
                    <a:pt x="71107" y="144780"/>
                  </a:lnTo>
                  <a:lnTo>
                    <a:pt x="81889" y="144780"/>
                  </a:lnTo>
                  <a:lnTo>
                    <a:pt x="81889" y="10160"/>
                  </a:lnTo>
                  <a:lnTo>
                    <a:pt x="145630" y="10160"/>
                  </a:lnTo>
                  <a:lnTo>
                    <a:pt x="145630" y="144780"/>
                  </a:lnTo>
                  <a:lnTo>
                    <a:pt x="156286" y="144780"/>
                  </a:lnTo>
                  <a:lnTo>
                    <a:pt x="156286" y="10160"/>
                  </a:lnTo>
                  <a:lnTo>
                    <a:pt x="156286" y="0"/>
                  </a:lnTo>
                  <a:close/>
                </a:path>
              </a:pathLst>
            </a:custGeom>
            <a:solidFill>
              <a:srgbClr val="BAC6C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2606281" y="6969112"/>
              <a:ext cx="8890" cy="43180"/>
            </a:xfrm>
            <a:custGeom>
              <a:avLst/>
              <a:gdLst/>
              <a:ahLst/>
              <a:cxnLst/>
              <a:rect l="l" t="t" r="r" b="b"/>
              <a:pathLst>
                <a:path w="8889" h="43179">
                  <a:moveTo>
                    <a:pt x="8597" y="0"/>
                  </a:moveTo>
                  <a:lnTo>
                    <a:pt x="0" y="0"/>
                  </a:lnTo>
                  <a:lnTo>
                    <a:pt x="0" y="42926"/>
                  </a:lnTo>
                  <a:lnTo>
                    <a:pt x="8597" y="42926"/>
                  </a:lnTo>
                  <a:lnTo>
                    <a:pt x="8597" y="0"/>
                  </a:lnTo>
                  <a:close/>
                </a:path>
              </a:pathLst>
            </a:custGeom>
            <a:solidFill>
              <a:srgbClr val="7164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1" name="object 71"/>
            <p:cNvPicPr/>
            <p:nvPr/>
          </p:nvPicPr>
          <p:blipFill>
            <a:blip r:embed="rId28" cstate="print"/>
            <a:stretch>
              <a:fillRect/>
            </a:stretch>
          </p:blipFill>
          <p:spPr>
            <a:xfrm>
              <a:off x="2586955" y="6905511"/>
              <a:ext cx="47297" cy="88196"/>
            </a:xfrm>
            <a:prstGeom prst="rect">
              <a:avLst/>
            </a:prstGeom>
          </p:spPr>
        </p:pic>
        <p:pic>
          <p:nvPicPr>
            <p:cNvPr id="72" name="object 72"/>
            <p:cNvPicPr/>
            <p:nvPr/>
          </p:nvPicPr>
          <p:blipFill>
            <a:blip r:embed="rId29" cstate="print"/>
            <a:stretch>
              <a:fillRect/>
            </a:stretch>
          </p:blipFill>
          <p:spPr>
            <a:xfrm>
              <a:off x="2771260" y="6840465"/>
              <a:ext cx="77273" cy="85958"/>
            </a:xfrm>
            <a:prstGeom prst="rect">
              <a:avLst/>
            </a:prstGeom>
          </p:spPr>
        </p:pic>
        <p:sp>
          <p:nvSpPr>
            <p:cNvPr id="73" name="object 73"/>
            <p:cNvSpPr/>
            <p:nvPr/>
          </p:nvSpPr>
          <p:spPr>
            <a:xfrm>
              <a:off x="2731236" y="6657911"/>
              <a:ext cx="311150" cy="334010"/>
            </a:xfrm>
            <a:custGeom>
              <a:avLst/>
              <a:gdLst/>
              <a:ahLst/>
              <a:cxnLst/>
              <a:rect l="l" t="t" r="r" b="b"/>
              <a:pathLst>
                <a:path w="311150" h="334009">
                  <a:moveTo>
                    <a:pt x="29375" y="38087"/>
                  </a:moveTo>
                  <a:lnTo>
                    <a:pt x="29248" y="37604"/>
                  </a:lnTo>
                  <a:lnTo>
                    <a:pt x="29095" y="37325"/>
                  </a:lnTo>
                  <a:lnTo>
                    <a:pt x="29375" y="38087"/>
                  </a:lnTo>
                  <a:close/>
                </a:path>
                <a:path w="311150" h="334009">
                  <a:moveTo>
                    <a:pt x="38862" y="30073"/>
                  </a:moveTo>
                  <a:lnTo>
                    <a:pt x="37325" y="30073"/>
                  </a:lnTo>
                  <a:lnTo>
                    <a:pt x="37033" y="30073"/>
                  </a:lnTo>
                  <a:lnTo>
                    <a:pt x="37706" y="49784"/>
                  </a:lnTo>
                  <a:lnTo>
                    <a:pt x="38862" y="30073"/>
                  </a:lnTo>
                  <a:close/>
                </a:path>
                <a:path w="311150" h="334009">
                  <a:moveTo>
                    <a:pt x="46164" y="0"/>
                  </a:moveTo>
                  <a:lnTo>
                    <a:pt x="42837" y="0"/>
                  </a:lnTo>
                  <a:lnTo>
                    <a:pt x="31115" y="14744"/>
                  </a:lnTo>
                  <a:lnTo>
                    <a:pt x="17716" y="13030"/>
                  </a:lnTo>
                  <a:lnTo>
                    <a:pt x="11874" y="12280"/>
                  </a:lnTo>
                  <a:lnTo>
                    <a:pt x="11696" y="12369"/>
                  </a:lnTo>
                  <a:lnTo>
                    <a:pt x="0" y="20713"/>
                  </a:lnTo>
                  <a:lnTo>
                    <a:pt x="11772" y="13258"/>
                  </a:lnTo>
                  <a:lnTo>
                    <a:pt x="28168" y="15989"/>
                  </a:lnTo>
                  <a:lnTo>
                    <a:pt x="25298" y="29908"/>
                  </a:lnTo>
                  <a:lnTo>
                    <a:pt x="25323" y="30353"/>
                  </a:lnTo>
                  <a:lnTo>
                    <a:pt x="29095" y="37325"/>
                  </a:lnTo>
                  <a:lnTo>
                    <a:pt x="26504" y="30213"/>
                  </a:lnTo>
                  <a:lnTo>
                    <a:pt x="26390" y="29908"/>
                  </a:lnTo>
                  <a:lnTo>
                    <a:pt x="26847" y="28625"/>
                  </a:lnTo>
                  <a:lnTo>
                    <a:pt x="28778" y="23139"/>
                  </a:lnTo>
                  <a:lnTo>
                    <a:pt x="37020" y="29832"/>
                  </a:lnTo>
                  <a:lnTo>
                    <a:pt x="37211" y="29832"/>
                  </a:lnTo>
                  <a:lnTo>
                    <a:pt x="38874" y="29832"/>
                  </a:lnTo>
                  <a:lnTo>
                    <a:pt x="38900" y="29349"/>
                  </a:lnTo>
                  <a:lnTo>
                    <a:pt x="38862" y="28917"/>
                  </a:lnTo>
                  <a:lnTo>
                    <a:pt x="38595" y="28638"/>
                  </a:lnTo>
                  <a:lnTo>
                    <a:pt x="29845" y="20091"/>
                  </a:lnTo>
                  <a:lnTo>
                    <a:pt x="31127" y="16484"/>
                  </a:lnTo>
                  <a:lnTo>
                    <a:pt x="31623" y="16560"/>
                  </a:lnTo>
                  <a:lnTo>
                    <a:pt x="31369" y="16624"/>
                  </a:lnTo>
                  <a:lnTo>
                    <a:pt x="31864" y="16713"/>
                  </a:lnTo>
                  <a:lnTo>
                    <a:pt x="33312" y="15125"/>
                  </a:lnTo>
                  <a:lnTo>
                    <a:pt x="46151" y="1282"/>
                  </a:lnTo>
                  <a:lnTo>
                    <a:pt x="46164" y="0"/>
                  </a:lnTo>
                  <a:close/>
                </a:path>
                <a:path w="311150" h="334009">
                  <a:moveTo>
                    <a:pt x="310629" y="330200"/>
                  </a:moveTo>
                  <a:lnTo>
                    <a:pt x="298932" y="313448"/>
                  </a:lnTo>
                  <a:lnTo>
                    <a:pt x="298551" y="312902"/>
                  </a:lnTo>
                  <a:lnTo>
                    <a:pt x="298488" y="313055"/>
                  </a:lnTo>
                  <a:lnTo>
                    <a:pt x="298513" y="312877"/>
                  </a:lnTo>
                  <a:lnTo>
                    <a:pt x="298754" y="312458"/>
                  </a:lnTo>
                  <a:lnTo>
                    <a:pt x="307289" y="293217"/>
                  </a:lnTo>
                  <a:lnTo>
                    <a:pt x="307238" y="292671"/>
                  </a:lnTo>
                  <a:lnTo>
                    <a:pt x="306895" y="291680"/>
                  </a:lnTo>
                  <a:lnTo>
                    <a:pt x="302133" y="277710"/>
                  </a:lnTo>
                  <a:lnTo>
                    <a:pt x="306336" y="292671"/>
                  </a:lnTo>
                  <a:lnTo>
                    <a:pt x="298183" y="309346"/>
                  </a:lnTo>
                  <a:lnTo>
                    <a:pt x="284746" y="302094"/>
                  </a:lnTo>
                  <a:lnTo>
                    <a:pt x="283959" y="301675"/>
                  </a:lnTo>
                  <a:lnTo>
                    <a:pt x="283768" y="301701"/>
                  </a:lnTo>
                  <a:lnTo>
                    <a:pt x="271716" y="304165"/>
                  </a:lnTo>
                  <a:lnTo>
                    <a:pt x="283375" y="302907"/>
                  </a:lnTo>
                  <a:lnTo>
                    <a:pt x="290296" y="307759"/>
                  </a:lnTo>
                  <a:lnTo>
                    <a:pt x="280492" y="314413"/>
                  </a:lnTo>
                  <a:lnTo>
                    <a:pt x="249567" y="309740"/>
                  </a:lnTo>
                  <a:lnTo>
                    <a:pt x="280911" y="316661"/>
                  </a:lnTo>
                  <a:lnTo>
                    <a:pt x="284581" y="314629"/>
                  </a:lnTo>
                  <a:lnTo>
                    <a:pt x="293268" y="309829"/>
                  </a:lnTo>
                  <a:lnTo>
                    <a:pt x="296760" y="312267"/>
                  </a:lnTo>
                  <a:lnTo>
                    <a:pt x="296608" y="312572"/>
                  </a:lnTo>
                  <a:lnTo>
                    <a:pt x="297065" y="312572"/>
                  </a:lnTo>
                  <a:lnTo>
                    <a:pt x="297395" y="312699"/>
                  </a:lnTo>
                  <a:lnTo>
                    <a:pt x="297205" y="312572"/>
                  </a:lnTo>
                  <a:lnTo>
                    <a:pt x="298246" y="312572"/>
                  </a:lnTo>
                  <a:lnTo>
                    <a:pt x="298272" y="312864"/>
                  </a:lnTo>
                  <a:lnTo>
                    <a:pt x="296468" y="312864"/>
                  </a:lnTo>
                  <a:lnTo>
                    <a:pt x="296303" y="312864"/>
                  </a:lnTo>
                  <a:lnTo>
                    <a:pt x="296214" y="313055"/>
                  </a:lnTo>
                  <a:lnTo>
                    <a:pt x="308152" y="333273"/>
                  </a:lnTo>
                  <a:lnTo>
                    <a:pt x="309524" y="333705"/>
                  </a:lnTo>
                  <a:lnTo>
                    <a:pt x="310629" y="330200"/>
                  </a:lnTo>
                  <a:close/>
                </a:path>
              </a:pathLst>
            </a:custGeom>
            <a:solidFill>
              <a:srgbClr val="5050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2629382" y="6827075"/>
              <a:ext cx="474980" cy="59690"/>
            </a:xfrm>
            <a:custGeom>
              <a:avLst/>
              <a:gdLst/>
              <a:ahLst/>
              <a:cxnLst/>
              <a:rect l="l" t="t" r="r" b="b"/>
              <a:pathLst>
                <a:path w="474980" h="59690">
                  <a:moveTo>
                    <a:pt x="51358" y="52362"/>
                  </a:moveTo>
                  <a:lnTo>
                    <a:pt x="34391" y="43053"/>
                  </a:lnTo>
                  <a:lnTo>
                    <a:pt x="32867" y="42214"/>
                  </a:lnTo>
                  <a:lnTo>
                    <a:pt x="32702" y="41910"/>
                  </a:lnTo>
                  <a:lnTo>
                    <a:pt x="14998" y="10655"/>
                  </a:lnTo>
                  <a:lnTo>
                    <a:pt x="14643" y="10007"/>
                  </a:lnTo>
                  <a:lnTo>
                    <a:pt x="7112" y="5448"/>
                  </a:lnTo>
                  <a:lnTo>
                    <a:pt x="13754" y="10744"/>
                  </a:lnTo>
                  <a:lnTo>
                    <a:pt x="13804" y="10871"/>
                  </a:lnTo>
                  <a:lnTo>
                    <a:pt x="26504" y="41148"/>
                  </a:lnTo>
                  <a:lnTo>
                    <a:pt x="6464" y="45821"/>
                  </a:lnTo>
                  <a:lnTo>
                    <a:pt x="0" y="56324"/>
                  </a:lnTo>
                  <a:lnTo>
                    <a:pt x="7874" y="48348"/>
                  </a:lnTo>
                  <a:lnTo>
                    <a:pt x="31305" y="48310"/>
                  </a:lnTo>
                  <a:lnTo>
                    <a:pt x="31267" y="48006"/>
                  </a:lnTo>
                  <a:lnTo>
                    <a:pt x="47040" y="59232"/>
                  </a:lnTo>
                  <a:lnTo>
                    <a:pt x="51358" y="52362"/>
                  </a:lnTo>
                  <a:close/>
                </a:path>
                <a:path w="474980" h="59690">
                  <a:moveTo>
                    <a:pt x="474840" y="16078"/>
                  </a:moveTo>
                  <a:lnTo>
                    <a:pt x="445884" y="16230"/>
                  </a:lnTo>
                  <a:lnTo>
                    <a:pt x="450850" y="0"/>
                  </a:lnTo>
                  <a:lnTo>
                    <a:pt x="441845" y="17856"/>
                  </a:lnTo>
                  <a:lnTo>
                    <a:pt x="417042" y="29248"/>
                  </a:lnTo>
                  <a:lnTo>
                    <a:pt x="419862" y="34620"/>
                  </a:lnTo>
                  <a:lnTo>
                    <a:pt x="444627" y="19862"/>
                  </a:lnTo>
                  <a:lnTo>
                    <a:pt x="444766" y="19913"/>
                  </a:lnTo>
                  <a:lnTo>
                    <a:pt x="444804" y="19761"/>
                  </a:lnTo>
                  <a:lnTo>
                    <a:pt x="446074" y="18999"/>
                  </a:lnTo>
                  <a:lnTo>
                    <a:pt x="447281" y="18846"/>
                  </a:lnTo>
                  <a:lnTo>
                    <a:pt x="474840" y="16078"/>
                  </a:lnTo>
                  <a:close/>
                </a:path>
              </a:pathLst>
            </a:custGeom>
            <a:solidFill>
              <a:srgbClr val="BAC6C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5" name="object 75"/>
            <p:cNvPicPr/>
            <p:nvPr/>
          </p:nvPicPr>
          <p:blipFill>
            <a:blip r:embed="rId30" cstate="print"/>
            <a:stretch>
              <a:fillRect/>
            </a:stretch>
          </p:blipFill>
          <p:spPr>
            <a:xfrm>
              <a:off x="2969222" y="6926121"/>
              <a:ext cx="143941" cy="116028"/>
            </a:xfrm>
            <a:prstGeom prst="rect">
              <a:avLst/>
            </a:prstGeom>
          </p:spPr>
        </p:pic>
        <p:sp>
          <p:nvSpPr>
            <p:cNvPr id="76" name="object 76"/>
            <p:cNvSpPr/>
            <p:nvPr/>
          </p:nvSpPr>
          <p:spPr>
            <a:xfrm>
              <a:off x="2797429" y="6968706"/>
              <a:ext cx="8890" cy="43815"/>
            </a:xfrm>
            <a:custGeom>
              <a:avLst/>
              <a:gdLst/>
              <a:ahLst/>
              <a:cxnLst/>
              <a:rect l="l" t="t" r="r" b="b"/>
              <a:pathLst>
                <a:path w="8889" h="43815">
                  <a:moveTo>
                    <a:pt x="8597" y="0"/>
                  </a:moveTo>
                  <a:lnTo>
                    <a:pt x="0" y="0"/>
                  </a:lnTo>
                  <a:lnTo>
                    <a:pt x="0" y="43332"/>
                  </a:lnTo>
                  <a:lnTo>
                    <a:pt x="8597" y="43332"/>
                  </a:lnTo>
                  <a:lnTo>
                    <a:pt x="8597" y="0"/>
                  </a:lnTo>
                  <a:close/>
                </a:path>
              </a:pathLst>
            </a:custGeom>
            <a:solidFill>
              <a:srgbClr val="7164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7" name="object 77"/>
            <p:cNvPicPr/>
            <p:nvPr/>
          </p:nvPicPr>
          <p:blipFill>
            <a:blip r:embed="rId28" cstate="print"/>
            <a:stretch>
              <a:fillRect/>
            </a:stretch>
          </p:blipFill>
          <p:spPr>
            <a:xfrm>
              <a:off x="2778083" y="6905091"/>
              <a:ext cx="47304" cy="88212"/>
            </a:xfrm>
            <a:prstGeom prst="rect">
              <a:avLst/>
            </a:prstGeom>
          </p:spPr>
        </p:pic>
        <p:sp>
          <p:nvSpPr>
            <p:cNvPr id="78" name="object 78"/>
            <p:cNvSpPr/>
            <p:nvPr/>
          </p:nvSpPr>
          <p:spPr>
            <a:xfrm>
              <a:off x="2676207" y="6881304"/>
              <a:ext cx="71755" cy="115570"/>
            </a:xfrm>
            <a:custGeom>
              <a:avLst/>
              <a:gdLst/>
              <a:ahLst/>
              <a:cxnLst/>
              <a:rect l="l" t="t" r="r" b="b"/>
              <a:pathLst>
                <a:path w="71755" h="115570">
                  <a:moveTo>
                    <a:pt x="71450" y="0"/>
                  </a:moveTo>
                  <a:lnTo>
                    <a:pt x="0" y="0"/>
                  </a:lnTo>
                  <a:lnTo>
                    <a:pt x="0" y="115011"/>
                  </a:lnTo>
                  <a:lnTo>
                    <a:pt x="71450" y="115011"/>
                  </a:lnTo>
                  <a:lnTo>
                    <a:pt x="71450" y="0"/>
                  </a:lnTo>
                  <a:close/>
                </a:path>
              </a:pathLst>
            </a:custGeom>
            <a:solidFill>
              <a:srgbClr val="ED60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2684503" y="6938336"/>
              <a:ext cx="1905" cy="20320"/>
            </a:xfrm>
            <a:custGeom>
              <a:avLst/>
              <a:gdLst/>
              <a:ahLst/>
              <a:cxnLst/>
              <a:rect l="l" t="t" r="r" b="b"/>
              <a:pathLst>
                <a:path w="1905" h="20320">
                  <a:moveTo>
                    <a:pt x="1320" y="0"/>
                  </a:moveTo>
                  <a:lnTo>
                    <a:pt x="381" y="0"/>
                  </a:lnTo>
                  <a:lnTo>
                    <a:pt x="0" y="381"/>
                  </a:lnTo>
                  <a:lnTo>
                    <a:pt x="0" y="19850"/>
                  </a:lnTo>
                  <a:lnTo>
                    <a:pt x="381" y="20231"/>
                  </a:lnTo>
                  <a:lnTo>
                    <a:pt x="850" y="20231"/>
                  </a:lnTo>
                  <a:lnTo>
                    <a:pt x="1320" y="20231"/>
                  </a:lnTo>
                  <a:lnTo>
                    <a:pt x="1701" y="19850"/>
                  </a:lnTo>
                  <a:lnTo>
                    <a:pt x="1701" y="381"/>
                  </a:lnTo>
                  <a:lnTo>
                    <a:pt x="1320" y="0"/>
                  </a:lnTo>
                  <a:close/>
                </a:path>
              </a:pathLst>
            </a:custGeom>
            <a:solidFill>
              <a:srgbClr val="52494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2794632" y="6560975"/>
              <a:ext cx="112395" cy="62230"/>
            </a:xfrm>
            <a:custGeom>
              <a:avLst/>
              <a:gdLst/>
              <a:ahLst/>
              <a:cxnLst/>
              <a:rect l="l" t="t" r="r" b="b"/>
              <a:pathLst>
                <a:path w="112394" h="62229">
                  <a:moveTo>
                    <a:pt x="0" y="0"/>
                  </a:moveTo>
                  <a:lnTo>
                    <a:pt x="0" y="3924"/>
                  </a:lnTo>
                  <a:lnTo>
                    <a:pt x="112255" y="62204"/>
                  </a:lnTo>
                  <a:lnTo>
                    <a:pt x="110909" y="59842"/>
                  </a:lnTo>
                  <a:lnTo>
                    <a:pt x="110718" y="5920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2727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2517185" y="6512769"/>
              <a:ext cx="334010" cy="109220"/>
            </a:xfrm>
            <a:custGeom>
              <a:avLst/>
              <a:gdLst/>
              <a:ahLst/>
              <a:cxnLst/>
              <a:rect l="l" t="t" r="r" b="b"/>
              <a:pathLst>
                <a:path w="334010" h="109220">
                  <a:moveTo>
                    <a:pt x="194729" y="0"/>
                  </a:moveTo>
                  <a:lnTo>
                    <a:pt x="0" y="97853"/>
                  </a:lnTo>
                  <a:lnTo>
                    <a:pt x="0" y="108724"/>
                  </a:lnTo>
                  <a:lnTo>
                    <a:pt x="711" y="109169"/>
                  </a:lnTo>
                  <a:lnTo>
                    <a:pt x="194729" y="10960"/>
                  </a:lnTo>
                  <a:lnTo>
                    <a:pt x="303530" y="65874"/>
                  </a:lnTo>
                  <a:lnTo>
                    <a:pt x="333425" y="64477"/>
                  </a:lnTo>
                  <a:lnTo>
                    <a:pt x="333425" y="53263"/>
                  </a:lnTo>
                  <a:lnTo>
                    <a:pt x="305765" y="55460"/>
                  </a:lnTo>
                  <a:lnTo>
                    <a:pt x="194729" y="0"/>
                  </a:lnTo>
                  <a:close/>
                </a:path>
              </a:pathLst>
            </a:custGeom>
            <a:solidFill>
              <a:srgbClr val="ED60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2" name="object 82"/>
            <p:cNvPicPr/>
            <p:nvPr/>
          </p:nvPicPr>
          <p:blipFill>
            <a:blip r:embed="rId31" cstate="print"/>
            <a:stretch>
              <a:fillRect/>
            </a:stretch>
          </p:blipFill>
          <p:spPr>
            <a:xfrm>
              <a:off x="4025874" y="6443827"/>
              <a:ext cx="375424" cy="306476"/>
            </a:xfrm>
            <a:prstGeom prst="rect">
              <a:avLst/>
            </a:prstGeom>
          </p:spPr>
        </p:pic>
        <p:pic>
          <p:nvPicPr>
            <p:cNvPr id="83" name="object 83"/>
            <p:cNvPicPr/>
            <p:nvPr/>
          </p:nvPicPr>
          <p:blipFill>
            <a:blip r:embed="rId32" cstate="print"/>
            <a:stretch>
              <a:fillRect/>
            </a:stretch>
          </p:blipFill>
          <p:spPr>
            <a:xfrm>
              <a:off x="4225429" y="6591097"/>
              <a:ext cx="120929" cy="117059"/>
            </a:xfrm>
            <a:prstGeom prst="rect">
              <a:avLst/>
            </a:prstGeom>
          </p:spPr>
        </p:pic>
        <p:sp>
          <p:nvSpPr>
            <p:cNvPr id="84" name="object 84"/>
            <p:cNvSpPr/>
            <p:nvPr/>
          </p:nvSpPr>
          <p:spPr>
            <a:xfrm>
              <a:off x="3869144" y="6415366"/>
              <a:ext cx="570865" cy="293370"/>
            </a:xfrm>
            <a:custGeom>
              <a:avLst/>
              <a:gdLst/>
              <a:ahLst/>
              <a:cxnLst/>
              <a:rect l="l" t="t" r="r" b="b"/>
              <a:pathLst>
                <a:path w="570864" h="293370">
                  <a:moveTo>
                    <a:pt x="486587" y="166077"/>
                  </a:moveTo>
                  <a:lnTo>
                    <a:pt x="346938" y="166077"/>
                  </a:lnTo>
                  <a:lnTo>
                    <a:pt x="346938" y="176237"/>
                  </a:lnTo>
                  <a:lnTo>
                    <a:pt x="346938" y="291807"/>
                  </a:lnTo>
                  <a:lnTo>
                    <a:pt x="346938" y="293077"/>
                  </a:lnTo>
                  <a:lnTo>
                    <a:pt x="356362" y="293077"/>
                  </a:lnTo>
                  <a:lnTo>
                    <a:pt x="356362" y="291807"/>
                  </a:lnTo>
                  <a:lnTo>
                    <a:pt x="356323" y="176237"/>
                  </a:lnTo>
                  <a:lnTo>
                    <a:pt x="410845" y="176237"/>
                  </a:lnTo>
                  <a:lnTo>
                    <a:pt x="410845" y="292785"/>
                  </a:lnTo>
                  <a:lnTo>
                    <a:pt x="419684" y="292785"/>
                  </a:lnTo>
                  <a:lnTo>
                    <a:pt x="419684" y="176237"/>
                  </a:lnTo>
                  <a:lnTo>
                    <a:pt x="477164" y="176237"/>
                  </a:lnTo>
                  <a:lnTo>
                    <a:pt x="477164" y="291807"/>
                  </a:lnTo>
                  <a:lnTo>
                    <a:pt x="477113" y="293077"/>
                  </a:lnTo>
                  <a:lnTo>
                    <a:pt x="486549" y="293077"/>
                  </a:lnTo>
                  <a:lnTo>
                    <a:pt x="486549" y="291807"/>
                  </a:lnTo>
                  <a:lnTo>
                    <a:pt x="486587" y="176237"/>
                  </a:lnTo>
                  <a:lnTo>
                    <a:pt x="486587" y="166077"/>
                  </a:lnTo>
                  <a:close/>
                </a:path>
                <a:path w="570864" h="293370">
                  <a:moveTo>
                    <a:pt x="570763" y="147116"/>
                  </a:moveTo>
                  <a:lnTo>
                    <a:pt x="285394" y="0"/>
                  </a:lnTo>
                  <a:lnTo>
                    <a:pt x="0" y="147078"/>
                  </a:lnTo>
                  <a:lnTo>
                    <a:pt x="0" y="176288"/>
                  </a:lnTo>
                  <a:lnTo>
                    <a:pt x="285394" y="28460"/>
                  </a:lnTo>
                  <a:lnTo>
                    <a:pt x="570763" y="176326"/>
                  </a:lnTo>
                  <a:lnTo>
                    <a:pt x="570763" y="147116"/>
                  </a:lnTo>
                  <a:close/>
                </a:path>
              </a:pathLst>
            </a:custGeom>
            <a:solidFill>
              <a:srgbClr val="BAC6C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3869154" y="6403745"/>
              <a:ext cx="570865" cy="159385"/>
            </a:xfrm>
            <a:custGeom>
              <a:avLst/>
              <a:gdLst/>
              <a:ahLst/>
              <a:cxnLst/>
              <a:rect l="l" t="t" r="r" b="b"/>
              <a:pathLst>
                <a:path w="570864" h="159384">
                  <a:moveTo>
                    <a:pt x="285394" y="0"/>
                  </a:moveTo>
                  <a:lnTo>
                    <a:pt x="0" y="147078"/>
                  </a:lnTo>
                  <a:lnTo>
                    <a:pt x="0" y="158496"/>
                  </a:lnTo>
                  <a:lnTo>
                    <a:pt x="749" y="158953"/>
                  </a:lnTo>
                  <a:lnTo>
                    <a:pt x="285394" y="11531"/>
                  </a:lnTo>
                  <a:lnTo>
                    <a:pt x="570763" y="159385"/>
                  </a:lnTo>
                  <a:lnTo>
                    <a:pt x="570763" y="147116"/>
                  </a:lnTo>
                  <a:lnTo>
                    <a:pt x="285394" y="0"/>
                  </a:lnTo>
                  <a:close/>
                </a:path>
              </a:pathLst>
            </a:custGeom>
            <a:solidFill>
              <a:srgbClr val="ED60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6" name="object 86"/>
            <p:cNvPicPr/>
            <p:nvPr/>
          </p:nvPicPr>
          <p:blipFill>
            <a:blip r:embed="rId33" cstate="print"/>
            <a:stretch>
              <a:fillRect/>
            </a:stretch>
          </p:blipFill>
          <p:spPr>
            <a:xfrm>
              <a:off x="4204231" y="6392544"/>
              <a:ext cx="278538" cy="271590"/>
            </a:xfrm>
            <a:prstGeom prst="rect">
              <a:avLst/>
            </a:prstGeom>
          </p:spPr>
        </p:pic>
        <p:pic>
          <p:nvPicPr>
            <p:cNvPr id="87" name="object 87"/>
            <p:cNvPicPr/>
            <p:nvPr/>
          </p:nvPicPr>
          <p:blipFill>
            <a:blip r:embed="rId34" cstate="print"/>
            <a:stretch>
              <a:fillRect/>
            </a:stretch>
          </p:blipFill>
          <p:spPr>
            <a:xfrm>
              <a:off x="3758336" y="6750278"/>
              <a:ext cx="706716" cy="339864"/>
            </a:xfrm>
            <a:prstGeom prst="rect">
              <a:avLst/>
            </a:prstGeom>
          </p:spPr>
        </p:pic>
        <p:pic>
          <p:nvPicPr>
            <p:cNvPr id="88" name="object 88"/>
            <p:cNvPicPr/>
            <p:nvPr/>
          </p:nvPicPr>
          <p:blipFill>
            <a:blip r:embed="rId35" cstate="print"/>
            <a:stretch>
              <a:fillRect/>
            </a:stretch>
          </p:blipFill>
          <p:spPr>
            <a:xfrm>
              <a:off x="4126065" y="6649618"/>
              <a:ext cx="285788" cy="100685"/>
            </a:xfrm>
            <a:prstGeom prst="rect">
              <a:avLst/>
            </a:prstGeom>
          </p:spPr>
        </p:pic>
        <p:pic>
          <p:nvPicPr>
            <p:cNvPr id="89" name="object 89"/>
            <p:cNvPicPr/>
            <p:nvPr/>
          </p:nvPicPr>
          <p:blipFill>
            <a:blip r:embed="rId36" cstate="print"/>
            <a:stretch>
              <a:fillRect/>
            </a:stretch>
          </p:blipFill>
          <p:spPr>
            <a:xfrm>
              <a:off x="3844036" y="6472758"/>
              <a:ext cx="310502" cy="498906"/>
            </a:xfrm>
            <a:prstGeom prst="rect">
              <a:avLst/>
            </a:prstGeom>
          </p:spPr>
        </p:pic>
        <p:sp>
          <p:nvSpPr>
            <p:cNvPr id="90" name="object 90"/>
            <p:cNvSpPr/>
            <p:nvPr/>
          </p:nvSpPr>
          <p:spPr>
            <a:xfrm>
              <a:off x="3844061" y="6472759"/>
              <a:ext cx="310515" cy="222885"/>
            </a:xfrm>
            <a:custGeom>
              <a:avLst/>
              <a:gdLst/>
              <a:ahLst/>
              <a:cxnLst/>
              <a:rect l="l" t="t" r="r" b="b"/>
              <a:pathLst>
                <a:path w="310514" h="222884">
                  <a:moveTo>
                    <a:pt x="155244" y="0"/>
                  </a:moveTo>
                  <a:lnTo>
                    <a:pt x="520" y="79273"/>
                  </a:lnTo>
                  <a:lnTo>
                    <a:pt x="0" y="79756"/>
                  </a:lnTo>
                  <a:lnTo>
                    <a:pt x="0" y="114477"/>
                  </a:lnTo>
                  <a:lnTo>
                    <a:pt x="310476" y="222719"/>
                  </a:lnTo>
                  <a:lnTo>
                    <a:pt x="310476" y="79552"/>
                  </a:lnTo>
                  <a:lnTo>
                    <a:pt x="155244" y="0"/>
                  </a:lnTo>
                  <a:close/>
                </a:path>
              </a:pathLst>
            </a:custGeom>
            <a:solidFill>
              <a:srgbClr val="050100">
                <a:alpha val="5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3919245" y="6577152"/>
              <a:ext cx="158115" cy="175260"/>
            </a:xfrm>
            <a:custGeom>
              <a:avLst/>
              <a:gdLst/>
              <a:ahLst/>
              <a:cxnLst/>
              <a:rect l="l" t="t" r="r" b="b"/>
              <a:pathLst>
                <a:path w="158114" h="175259">
                  <a:moveTo>
                    <a:pt x="70040" y="12"/>
                  </a:moveTo>
                  <a:lnTo>
                    <a:pt x="12" y="0"/>
                  </a:lnTo>
                  <a:lnTo>
                    <a:pt x="0" y="174777"/>
                  </a:lnTo>
                  <a:lnTo>
                    <a:pt x="70015" y="174777"/>
                  </a:lnTo>
                  <a:lnTo>
                    <a:pt x="70040" y="12"/>
                  </a:lnTo>
                  <a:close/>
                </a:path>
                <a:path w="158114" h="175259">
                  <a:moveTo>
                    <a:pt x="157657" y="12"/>
                  </a:moveTo>
                  <a:lnTo>
                    <a:pt x="87642" y="0"/>
                  </a:lnTo>
                  <a:lnTo>
                    <a:pt x="87630" y="174777"/>
                  </a:lnTo>
                  <a:lnTo>
                    <a:pt x="157645" y="174777"/>
                  </a:lnTo>
                  <a:lnTo>
                    <a:pt x="157657" y="12"/>
                  </a:lnTo>
                  <a:close/>
                </a:path>
              </a:pathLst>
            </a:custGeom>
            <a:solidFill>
              <a:srgbClr val="BAC6C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2" name="object 92"/>
            <p:cNvPicPr/>
            <p:nvPr/>
          </p:nvPicPr>
          <p:blipFill>
            <a:blip r:embed="rId37" cstate="print"/>
            <a:stretch>
              <a:fillRect/>
            </a:stretch>
          </p:blipFill>
          <p:spPr>
            <a:xfrm>
              <a:off x="4206138" y="6802209"/>
              <a:ext cx="141935" cy="141046"/>
            </a:xfrm>
            <a:prstGeom prst="rect">
              <a:avLst/>
            </a:prstGeom>
          </p:spPr>
        </p:pic>
        <p:sp>
          <p:nvSpPr>
            <p:cNvPr id="93" name="object 93"/>
            <p:cNvSpPr/>
            <p:nvPr/>
          </p:nvSpPr>
          <p:spPr>
            <a:xfrm>
              <a:off x="3794572" y="6444329"/>
              <a:ext cx="409575" cy="134620"/>
            </a:xfrm>
            <a:custGeom>
              <a:avLst/>
              <a:gdLst/>
              <a:ahLst/>
              <a:cxnLst/>
              <a:rect l="l" t="t" r="r" b="b"/>
              <a:pathLst>
                <a:path w="409575" h="134620">
                  <a:moveTo>
                    <a:pt x="204736" y="0"/>
                  </a:moveTo>
                  <a:lnTo>
                    <a:pt x="0" y="105282"/>
                  </a:lnTo>
                  <a:lnTo>
                    <a:pt x="0" y="134505"/>
                  </a:lnTo>
                  <a:lnTo>
                    <a:pt x="204736" y="28460"/>
                  </a:lnTo>
                  <a:lnTo>
                    <a:pt x="409460" y="134531"/>
                  </a:lnTo>
                  <a:lnTo>
                    <a:pt x="409460" y="105321"/>
                  </a:lnTo>
                  <a:lnTo>
                    <a:pt x="204736" y="0"/>
                  </a:lnTo>
                  <a:close/>
                </a:path>
              </a:pathLst>
            </a:custGeom>
            <a:solidFill>
              <a:srgbClr val="BAC6C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4" name="object 94"/>
            <p:cNvPicPr/>
            <p:nvPr/>
          </p:nvPicPr>
          <p:blipFill>
            <a:blip r:embed="rId38" cstate="print"/>
            <a:stretch>
              <a:fillRect/>
            </a:stretch>
          </p:blipFill>
          <p:spPr>
            <a:xfrm>
              <a:off x="3928656" y="6587388"/>
              <a:ext cx="51231" cy="154292"/>
            </a:xfrm>
            <a:prstGeom prst="rect">
              <a:avLst/>
            </a:prstGeom>
          </p:spPr>
        </p:pic>
        <p:pic>
          <p:nvPicPr>
            <p:cNvPr id="95" name="object 95"/>
            <p:cNvPicPr/>
            <p:nvPr/>
          </p:nvPicPr>
          <p:blipFill>
            <a:blip r:embed="rId39" cstate="print"/>
            <a:stretch>
              <a:fillRect/>
            </a:stretch>
          </p:blipFill>
          <p:spPr>
            <a:xfrm>
              <a:off x="4016273" y="6587388"/>
              <a:ext cx="51244" cy="154305"/>
            </a:xfrm>
            <a:prstGeom prst="rect">
              <a:avLst/>
            </a:prstGeom>
          </p:spPr>
        </p:pic>
        <p:pic>
          <p:nvPicPr>
            <p:cNvPr id="96" name="object 96"/>
            <p:cNvPicPr/>
            <p:nvPr/>
          </p:nvPicPr>
          <p:blipFill>
            <a:blip r:embed="rId40" cstate="print"/>
            <a:stretch>
              <a:fillRect/>
            </a:stretch>
          </p:blipFill>
          <p:spPr>
            <a:xfrm>
              <a:off x="3907138" y="6822297"/>
              <a:ext cx="182981" cy="149354"/>
            </a:xfrm>
            <a:prstGeom prst="rect">
              <a:avLst/>
            </a:prstGeom>
          </p:spPr>
        </p:pic>
        <p:sp>
          <p:nvSpPr>
            <p:cNvPr id="97" name="object 97"/>
            <p:cNvSpPr/>
            <p:nvPr/>
          </p:nvSpPr>
          <p:spPr>
            <a:xfrm>
              <a:off x="4194924" y="6791261"/>
              <a:ext cx="164465" cy="152400"/>
            </a:xfrm>
            <a:custGeom>
              <a:avLst/>
              <a:gdLst/>
              <a:ahLst/>
              <a:cxnLst/>
              <a:rect l="l" t="t" r="r" b="b"/>
              <a:pathLst>
                <a:path w="164464" h="152400">
                  <a:moveTo>
                    <a:pt x="164350" y="0"/>
                  </a:moveTo>
                  <a:lnTo>
                    <a:pt x="12" y="0"/>
                  </a:lnTo>
                  <a:lnTo>
                    <a:pt x="12" y="11430"/>
                  </a:lnTo>
                  <a:lnTo>
                    <a:pt x="0" y="152400"/>
                  </a:lnTo>
                  <a:lnTo>
                    <a:pt x="11214" y="152400"/>
                  </a:lnTo>
                  <a:lnTo>
                    <a:pt x="11214" y="11430"/>
                  </a:lnTo>
                  <a:lnTo>
                    <a:pt x="74777" y="11430"/>
                  </a:lnTo>
                  <a:lnTo>
                    <a:pt x="74777" y="152400"/>
                  </a:lnTo>
                  <a:lnTo>
                    <a:pt x="86118" y="152400"/>
                  </a:lnTo>
                  <a:lnTo>
                    <a:pt x="86118" y="11430"/>
                  </a:lnTo>
                  <a:lnTo>
                    <a:pt x="153136" y="11430"/>
                  </a:lnTo>
                  <a:lnTo>
                    <a:pt x="153136" y="152400"/>
                  </a:lnTo>
                  <a:lnTo>
                    <a:pt x="164338" y="152400"/>
                  </a:lnTo>
                  <a:lnTo>
                    <a:pt x="164338" y="11430"/>
                  </a:lnTo>
                  <a:lnTo>
                    <a:pt x="164350" y="0"/>
                  </a:lnTo>
                  <a:close/>
                </a:path>
              </a:pathLst>
            </a:custGeom>
            <a:solidFill>
              <a:srgbClr val="BAC6C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3875963" y="6940918"/>
              <a:ext cx="9525" cy="52069"/>
            </a:xfrm>
            <a:custGeom>
              <a:avLst/>
              <a:gdLst/>
              <a:ahLst/>
              <a:cxnLst/>
              <a:rect l="l" t="t" r="r" b="b"/>
              <a:pathLst>
                <a:path w="9525" h="52070">
                  <a:moveTo>
                    <a:pt x="8940" y="0"/>
                  </a:moveTo>
                  <a:lnTo>
                    <a:pt x="0" y="0"/>
                  </a:lnTo>
                  <a:lnTo>
                    <a:pt x="0" y="51917"/>
                  </a:lnTo>
                  <a:lnTo>
                    <a:pt x="8940" y="51917"/>
                  </a:lnTo>
                  <a:lnTo>
                    <a:pt x="8940" y="0"/>
                  </a:lnTo>
                  <a:close/>
                </a:path>
              </a:pathLst>
            </a:custGeom>
            <a:solidFill>
              <a:srgbClr val="9F7A5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9" name="object 99"/>
            <p:cNvPicPr/>
            <p:nvPr/>
          </p:nvPicPr>
          <p:blipFill>
            <a:blip r:embed="rId41" cstate="print"/>
            <a:stretch>
              <a:fillRect/>
            </a:stretch>
          </p:blipFill>
          <p:spPr>
            <a:xfrm>
              <a:off x="3855892" y="6874827"/>
              <a:ext cx="49146" cy="91635"/>
            </a:xfrm>
            <a:prstGeom prst="rect">
              <a:avLst/>
            </a:prstGeom>
          </p:spPr>
        </p:pic>
        <p:sp>
          <p:nvSpPr>
            <p:cNvPr id="100" name="object 100"/>
            <p:cNvSpPr/>
            <p:nvPr/>
          </p:nvSpPr>
          <p:spPr>
            <a:xfrm>
              <a:off x="4116387" y="6940918"/>
              <a:ext cx="9525" cy="52069"/>
            </a:xfrm>
            <a:custGeom>
              <a:avLst/>
              <a:gdLst/>
              <a:ahLst/>
              <a:cxnLst/>
              <a:rect l="l" t="t" r="r" b="b"/>
              <a:pathLst>
                <a:path w="9525" h="52070">
                  <a:moveTo>
                    <a:pt x="8940" y="0"/>
                  </a:moveTo>
                  <a:lnTo>
                    <a:pt x="0" y="0"/>
                  </a:lnTo>
                  <a:lnTo>
                    <a:pt x="0" y="51917"/>
                  </a:lnTo>
                  <a:lnTo>
                    <a:pt x="8940" y="51917"/>
                  </a:lnTo>
                  <a:lnTo>
                    <a:pt x="8940" y="0"/>
                  </a:lnTo>
                  <a:close/>
                </a:path>
              </a:pathLst>
            </a:custGeom>
            <a:solidFill>
              <a:srgbClr val="9F7A5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1" name="object 101"/>
            <p:cNvPicPr/>
            <p:nvPr/>
          </p:nvPicPr>
          <p:blipFill>
            <a:blip r:embed="rId42" cstate="print"/>
            <a:stretch>
              <a:fillRect/>
            </a:stretch>
          </p:blipFill>
          <p:spPr>
            <a:xfrm>
              <a:off x="4096319" y="6874827"/>
              <a:ext cx="49136" cy="91635"/>
            </a:xfrm>
            <a:prstGeom prst="rect">
              <a:avLst/>
            </a:prstGeom>
          </p:spPr>
        </p:pic>
        <p:pic>
          <p:nvPicPr>
            <p:cNvPr id="102" name="object 102"/>
            <p:cNvPicPr/>
            <p:nvPr/>
          </p:nvPicPr>
          <p:blipFill>
            <a:blip r:embed="rId43" cstate="print"/>
            <a:stretch>
              <a:fillRect/>
            </a:stretch>
          </p:blipFill>
          <p:spPr>
            <a:xfrm>
              <a:off x="4297895" y="6918058"/>
              <a:ext cx="149529" cy="89446"/>
            </a:xfrm>
            <a:prstGeom prst="rect">
              <a:avLst/>
            </a:prstGeom>
          </p:spPr>
        </p:pic>
        <p:sp>
          <p:nvSpPr>
            <p:cNvPr id="103" name="object 103"/>
            <p:cNvSpPr/>
            <p:nvPr/>
          </p:nvSpPr>
          <p:spPr>
            <a:xfrm>
              <a:off x="3794638" y="6435956"/>
              <a:ext cx="409575" cy="118110"/>
            </a:xfrm>
            <a:custGeom>
              <a:avLst/>
              <a:gdLst/>
              <a:ahLst/>
              <a:cxnLst/>
              <a:rect l="l" t="t" r="r" b="b"/>
              <a:pathLst>
                <a:path w="409575" h="118109">
                  <a:moveTo>
                    <a:pt x="204736" y="0"/>
                  </a:moveTo>
                  <a:lnTo>
                    <a:pt x="0" y="105308"/>
                  </a:lnTo>
                  <a:lnTo>
                    <a:pt x="0" y="117576"/>
                  </a:lnTo>
                  <a:lnTo>
                    <a:pt x="204736" y="11531"/>
                  </a:lnTo>
                  <a:lnTo>
                    <a:pt x="409473" y="117576"/>
                  </a:lnTo>
                  <a:lnTo>
                    <a:pt x="409473" y="105308"/>
                  </a:lnTo>
                  <a:lnTo>
                    <a:pt x="204736" y="0"/>
                  </a:lnTo>
                  <a:close/>
                </a:path>
              </a:pathLst>
            </a:custGeom>
            <a:solidFill>
              <a:srgbClr val="ED60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4" name="object 104"/>
            <p:cNvPicPr/>
            <p:nvPr/>
          </p:nvPicPr>
          <p:blipFill>
            <a:blip r:embed="rId44" cstate="print"/>
            <a:stretch>
              <a:fillRect/>
            </a:stretch>
          </p:blipFill>
          <p:spPr>
            <a:xfrm>
              <a:off x="4036784" y="6517500"/>
              <a:ext cx="156102" cy="185954"/>
            </a:xfrm>
            <a:prstGeom prst="rect">
              <a:avLst/>
            </a:prstGeom>
          </p:spPr>
        </p:pic>
        <p:pic>
          <p:nvPicPr>
            <p:cNvPr id="105" name="object 105"/>
            <p:cNvPicPr/>
            <p:nvPr/>
          </p:nvPicPr>
          <p:blipFill>
            <a:blip r:embed="rId45" cstate="print"/>
            <a:stretch>
              <a:fillRect/>
            </a:stretch>
          </p:blipFill>
          <p:spPr>
            <a:xfrm>
              <a:off x="3670695" y="6399911"/>
              <a:ext cx="414907" cy="349605"/>
            </a:xfrm>
            <a:prstGeom prst="rect">
              <a:avLst/>
            </a:prstGeom>
          </p:spPr>
        </p:pic>
        <p:sp>
          <p:nvSpPr>
            <p:cNvPr id="106" name="object 106"/>
            <p:cNvSpPr/>
            <p:nvPr/>
          </p:nvSpPr>
          <p:spPr>
            <a:xfrm>
              <a:off x="4937535" y="6921199"/>
              <a:ext cx="647700" cy="172085"/>
            </a:xfrm>
            <a:custGeom>
              <a:avLst/>
              <a:gdLst/>
              <a:ahLst/>
              <a:cxnLst/>
              <a:rect l="l" t="t" r="r" b="b"/>
              <a:pathLst>
                <a:path w="647700" h="172084">
                  <a:moveTo>
                    <a:pt x="323545" y="0"/>
                  </a:moveTo>
                  <a:lnTo>
                    <a:pt x="249359" y="2270"/>
                  </a:lnTo>
                  <a:lnTo>
                    <a:pt x="181258" y="8738"/>
                  </a:lnTo>
                  <a:lnTo>
                    <a:pt x="121184" y="18887"/>
                  </a:lnTo>
                  <a:lnTo>
                    <a:pt x="71079" y="32200"/>
                  </a:lnTo>
                  <a:lnTo>
                    <a:pt x="32885" y="48162"/>
                  </a:lnTo>
                  <a:lnTo>
                    <a:pt x="0" y="85966"/>
                  </a:lnTo>
                  <a:lnTo>
                    <a:pt x="8545" y="105675"/>
                  </a:lnTo>
                  <a:lnTo>
                    <a:pt x="71079" y="139731"/>
                  </a:lnTo>
                  <a:lnTo>
                    <a:pt x="121184" y="153045"/>
                  </a:lnTo>
                  <a:lnTo>
                    <a:pt x="181258" y="163193"/>
                  </a:lnTo>
                  <a:lnTo>
                    <a:pt x="249359" y="169661"/>
                  </a:lnTo>
                  <a:lnTo>
                    <a:pt x="323545" y="171932"/>
                  </a:lnTo>
                  <a:lnTo>
                    <a:pt x="397726" y="169661"/>
                  </a:lnTo>
                  <a:lnTo>
                    <a:pt x="465824" y="163193"/>
                  </a:lnTo>
                  <a:lnTo>
                    <a:pt x="525895" y="153045"/>
                  </a:lnTo>
                  <a:lnTo>
                    <a:pt x="575999" y="139731"/>
                  </a:lnTo>
                  <a:lnTo>
                    <a:pt x="614192" y="123769"/>
                  </a:lnTo>
                  <a:lnTo>
                    <a:pt x="647077" y="85966"/>
                  </a:lnTo>
                  <a:lnTo>
                    <a:pt x="638532" y="66256"/>
                  </a:lnTo>
                  <a:lnTo>
                    <a:pt x="575999" y="32200"/>
                  </a:lnTo>
                  <a:lnTo>
                    <a:pt x="525895" y="18887"/>
                  </a:lnTo>
                  <a:lnTo>
                    <a:pt x="465824" y="8738"/>
                  </a:lnTo>
                  <a:lnTo>
                    <a:pt x="397726" y="2270"/>
                  </a:lnTo>
                  <a:lnTo>
                    <a:pt x="323545" y="0"/>
                  </a:lnTo>
                  <a:close/>
                </a:path>
              </a:pathLst>
            </a:custGeom>
            <a:solidFill>
              <a:srgbClr val="BEA99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4907559" y="6435699"/>
              <a:ext cx="26034" cy="85090"/>
            </a:xfrm>
            <a:custGeom>
              <a:avLst/>
              <a:gdLst/>
              <a:ahLst/>
              <a:cxnLst/>
              <a:rect l="l" t="t" r="r" b="b"/>
              <a:pathLst>
                <a:path w="26035" h="85090">
                  <a:moveTo>
                    <a:pt x="25694" y="0"/>
                  </a:moveTo>
                  <a:lnTo>
                    <a:pt x="0" y="84877"/>
                  </a:lnTo>
                </a:path>
              </a:pathLst>
            </a:custGeom>
            <a:ln w="5092">
              <a:solidFill>
                <a:srgbClr val="B7CEDE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4907559" y="6435699"/>
              <a:ext cx="67310" cy="220979"/>
            </a:xfrm>
            <a:custGeom>
              <a:avLst/>
              <a:gdLst/>
              <a:ahLst/>
              <a:cxnLst/>
              <a:rect l="l" t="t" r="r" b="b"/>
              <a:pathLst>
                <a:path w="67310" h="220979">
                  <a:moveTo>
                    <a:pt x="66828" y="0"/>
                  </a:moveTo>
                  <a:lnTo>
                    <a:pt x="0" y="220755"/>
                  </a:lnTo>
                </a:path>
              </a:pathLst>
            </a:custGeom>
            <a:ln w="5092">
              <a:solidFill>
                <a:srgbClr val="B7CEDE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4907559" y="6435699"/>
              <a:ext cx="108585" cy="356870"/>
            </a:xfrm>
            <a:custGeom>
              <a:avLst/>
              <a:gdLst/>
              <a:ahLst/>
              <a:cxnLst/>
              <a:rect l="l" t="t" r="r" b="b"/>
              <a:pathLst>
                <a:path w="108585" h="356870">
                  <a:moveTo>
                    <a:pt x="107963" y="0"/>
                  </a:moveTo>
                  <a:lnTo>
                    <a:pt x="0" y="356638"/>
                  </a:lnTo>
                </a:path>
              </a:pathLst>
            </a:custGeom>
            <a:ln w="5092">
              <a:solidFill>
                <a:srgbClr val="B7CEDE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4907559" y="6435699"/>
              <a:ext cx="149225" cy="492759"/>
            </a:xfrm>
            <a:custGeom>
              <a:avLst/>
              <a:gdLst/>
              <a:ahLst/>
              <a:cxnLst/>
              <a:rect l="l" t="t" r="r" b="b"/>
              <a:pathLst>
                <a:path w="149225" h="492759">
                  <a:moveTo>
                    <a:pt x="149096" y="0"/>
                  </a:moveTo>
                  <a:lnTo>
                    <a:pt x="0" y="492512"/>
                  </a:lnTo>
                </a:path>
              </a:pathLst>
            </a:custGeom>
            <a:ln w="5092">
              <a:solidFill>
                <a:srgbClr val="B7CEDE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4934240" y="6435699"/>
              <a:ext cx="163830" cy="540385"/>
            </a:xfrm>
            <a:custGeom>
              <a:avLst/>
              <a:gdLst/>
              <a:ahLst/>
              <a:cxnLst/>
              <a:rect l="l" t="t" r="r" b="b"/>
              <a:pathLst>
                <a:path w="163829" h="540384">
                  <a:moveTo>
                    <a:pt x="163550" y="0"/>
                  </a:moveTo>
                  <a:lnTo>
                    <a:pt x="0" y="540257"/>
                  </a:lnTo>
                </a:path>
              </a:pathLst>
            </a:custGeom>
            <a:ln w="5092">
              <a:solidFill>
                <a:srgbClr val="B7CEDE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4926928" y="6987944"/>
              <a:ext cx="3810" cy="12700"/>
            </a:xfrm>
            <a:custGeom>
              <a:avLst/>
              <a:gdLst/>
              <a:ahLst/>
              <a:cxnLst/>
              <a:rect l="l" t="t" r="r" b="b"/>
              <a:pathLst>
                <a:path w="3810" h="12700">
                  <a:moveTo>
                    <a:pt x="3683" y="0"/>
                  </a:moveTo>
                  <a:lnTo>
                    <a:pt x="0" y="12192"/>
                  </a:lnTo>
                </a:path>
              </a:pathLst>
            </a:custGeom>
            <a:ln w="5092">
              <a:solidFill>
                <a:srgbClr val="B7CED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4975375" y="6435699"/>
              <a:ext cx="163830" cy="540385"/>
            </a:xfrm>
            <a:custGeom>
              <a:avLst/>
              <a:gdLst/>
              <a:ahLst/>
              <a:cxnLst/>
              <a:rect l="l" t="t" r="r" b="b"/>
              <a:pathLst>
                <a:path w="163829" h="540384">
                  <a:moveTo>
                    <a:pt x="163550" y="0"/>
                  </a:moveTo>
                  <a:lnTo>
                    <a:pt x="0" y="540257"/>
                  </a:lnTo>
                </a:path>
              </a:pathLst>
            </a:custGeom>
            <a:ln w="5092">
              <a:solidFill>
                <a:srgbClr val="B7CEDE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4968062" y="6987944"/>
              <a:ext cx="3810" cy="12700"/>
            </a:xfrm>
            <a:custGeom>
              <a:avLst/>
              <a:gdLst/>
              <a:ahLst/>
              <a:cxnLst/>
              <a:rect l="l" t="t" r="r" b="b"/>
              <a:pathLst>
                <a:path w="3810" h="12700">
                  <a:moveTo>
                    <a:pt x="3683" y="0"/>
                  </a:moveTo>
                  <a:lnTo>
                    <a:pt x="0" y="12192"/>
                  </a:lnTo>
                </a:path>
              </a:pathLst>
            </a:custGeom>
            <a:ln w="5092">
              <a:solidFill>
                <a:srgbClr val="B7CED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5016508" y="6435699"/>
              <a:ext cx="163830" cy="540385"/>
            </a:xfrm>
            <a:custGeom>
              <a:avLst/>
              <a:gdLst/>
              <a:ahLst/>
              <a:cxnLst/>
              <a:rect l="l" t="t" r="r" b="b"/>
              <a:pathLst>
                <a:path w="163829" h="540384">
                  <a:moveTo>
                    <a:pt x="163550" y="0"/>
                  </a:moveTo>
                  <a:lnTo>
                    <a:pt x="0" y="540257"/>
                  </a:lnTo>
                </a:path>
              </a:pathLst>
            </a:custGeom>
            <a:ln w="5092">
              <a:solidFill>
                <a:srgbClr val="B7CEDE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5009196" y="6987944"/>
              <a:ext cx="3810" cy="12700"/>
            </a:xfrm>
            <a:custGeom>
              <a:avLst/>
              <a:gdLst/>
              <a:ahLst/>
              <a:cxnLst/>
              <a:rect l="l" t="t" r="r" b="b"/>
              <a:pathLst>
                <a:path w="3810" h="12700">
                  <a:moveTo>
                    <a:pt x="3683" y="0"/>
                  </a:moveTo>
                  <a:lnTo>
                    <a:pt x="0" y="12192"/>
                  </a:lnTo>
                </a:path>
              </a:pathLst>
            </a:custGeom>
            <a:ln w="5092">
              <a:solidFill>
                <a:srgbClr val="B7CED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5057644" y="6435699"/>
              <a:ext cx="163830" cy="540385"/>
            </a:xfrm>
            <a:custGeom>
              <a:avLst/>
              <a:gdLst/>
              <a:ahLst/>
              <a:cxnLst/>
              <a:rect l="l" t="t" r="r" b="b"/>
              <a:pathLst>
                <a:path w="163829" h="540384">
                  <a:moveTo>
                    <a:pt x="163550" y="0"/>
                  </a:moveTo>
                  <a:lnTo>
                    <a:pt x="0" y="540257"/>
                  </a:lnTo>
                </a:path>
              </a:pathLst>
            </a:custGeom>
            <a:ln w="5092">
              <a:solidFill>
                <a:srgbClr val="B7CEDE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5050330" y="6987944"/>
              <a:ext cx="3810" cy="12700"/>
            </a:xfrm>
            <a:custGeom>
              <a:avLst/>
              <a:gdLst/>
              <a:ahLst/>
              <a:cxnLst/>
              <a:rect l="l" t="t" r="r" b="b"/>
              <a:pathLst>
                <a:path w="3810" h="12700">
                  <a:moveTo>
                    <a:pt x="3683" y="0"/>
                  </a:moveTo>
                  <a:lnTo>
                    <a:pt x="0" y="12192"/>
                  </a:lnTo>
                </a:path>
              </a:pathLst>
            </a:custGeom>
            <a:ln w="5092">
              <a:solidFill>
                <a:srgbClr val="B7CED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5098778" y="6435699"/>
              <a:ext cx="163830" cy="540385"/>
            </a:xfrm>
            <a:custGeom>
              <a:avLst/>
              <a:gdLst/>
              <a:ahLst/>
              <a:cxnLst/>
              <a:rect l="l" t="t" r="r" b="b"/>
              <a:pathLst>
                <a:path w="163829" h="540384">
                  <a:moveTo>
                    <a:pt x="163550" y="0"/>
                  </a:moveTo>
                  <a:lnTo>
                    <a:pt x="0" y="540257"/>
                  </a:lnTo>
                </a:path>
              </a:pathLst>
            </a:custGeom>
            <a:ln w="5092">
              <a:solidFill>
                <a:srgbClr val="B7CEDE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5091464" y="6987944"/>
              <a:ext cx="3810" cy="12700"/>
            </a:xfrm>
            <a:custGeom>
              <a:avLst/>
              <a:gdLst/>
              <a:ahLst/>
              <a:cxnLst/>
              <a:rect l="l" t="t" r="r" b="b"/>
              <a:pathLst>
                <a:path w="3810" h="12700">
                  <a:moveTo>
                    <a:pt x="3683" y="0"/>
                  </a:moveTo>
                  <a:lnTo>
                    <a:pt x="0" y="12192"/>
                  </a:lnTo>
                </a:path>
              </a:pathLst>
            </a:custGeom>
            <a:ln w="5092">
              <a:solidFill>
                <a:srgbClr val="B7CED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5139912" y="6435699"/>
              <a:ext cx="163830" cy="540385"/>
            </a:xfrm>
            <a:custGeom>
              <a:avLst/>
              <a:gdLst/>
              <a:ahLst/>
              <a:cxnLst/>
              <a:rect l="l" t="t" r="r" b="b"/>
              <a:pathLst>
                <a:path w="163829" h="540384">
                  <a:moveTo>
                    <a:pt x="163550" y="0"/>
                  </a:moveTo>
                  <a:lnTo>
                    <a:pt x="0" y="540257"/>
                  </a:lnTo>
                </a:path>
              </a:pathLst>
            </a:custGeom>
            <a:ln w="5092">
              <a:solidFill>
                <a:srgbClr val="B7CEDE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5132598" y="6987944"/>
              <a:ext cx="3810" cy="12700"/>
            </a:xfrm>
            <a:custGeom>
              <a:avLst/>
              <a:gdLst/>
              <a:ahLst/>
              <a:cxnLst/>
              <a:rect l="l" t="t" r="r" b="b"/>
              <a:pathLst>
                <a:path w="3810" h="12700">
                  <a:moveTo>
                    <a:pt x="3683" y="0"/>
                  </a:moveTo>
                  <a:lnTo>
                    <a:pt x="0" y="12192"/>
                  </a:lnTo>
                </a:path>
              </a:pathLst>
            </a:custGeom>
            <a:ln w="5092">
              <a:solidFill>
                <a:srgbClr val="B7CED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5181046" y="6435699"/>
              <a:ext cx="163830" cy="540385"/>
            </a:xfrm>
            <a:custGeom>
              <a:avLst/>
              <a:gdLst/>
              <a:ahLst/>
              <a:cxnLst/>
              <a:rect l="l" t="t" r="r" b="b"/>
              <a:pathLst>
                <a:path w="163829" h="540384">
                  <a:moveTo>
                    <a:pt x="163550" y="0"/>
                  </a:moveTo>
                  <a:lnTo>
                    <a:pt x="0" y="540257"/>
                  </a:lnTo>
                </a:path>
              </a:pathLst>
            </a:custGeom>
            <a:ln w="5092">
              <a:solidFill>
                <a:srgbClr val="B7CEDE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5173733" y="6987944"/>
              <a:ext cx="3810" cy="12700"/>
            </a:xfrm>
            <a:custGeom>
              <a:avLst/>
              <a:gdLst/>
              <a:ahLst/>
              <a:cxnLst/>
              <a:rect l="l" t="t" r="r" b="b"/>
              <a:pathLst>
                <a:path w="3810" h="12700">
                  <a:moveTo>
                    <a:pt x="3683" y="0"/>
                  </a:moveTo>
                  <a:lnTo>
                    <a:pt x="0" y="12192"/>
                  </a:lnTo>
                </a:path>
              </a:pathLst>
            </a:custGeom>
            <a:ln w="5092">
              <a:solidFill>
                <a:srgbClr val="B7CED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5222181" y="6435699"/>
              <a:ext cx="163830" cy="540385"/>
            </a:xfrm>
            <a:custGeom>
              <a:avLst/>
              <a:gdLst/>
              <a:ahLst/>
              <a:cxnLst/>
              <a:rect l="l" t="t" r="r" b="b"/>
              <a:pathLst>
                <a:path w="163829" h="540384">
                  <a:moveTo>
                    <a:pt x="163550" y="0"/>
                  </a:moveTo>
                  <a:lnTo>
                    <a:pt x="0" y="540257"/>
                  </a:lnTo>
                </a:path>
              </a:pathLst>
            </a:custGeom>
            <a:ln w="5092">
              <a:solidFill>
                <a:srgbClr val="B7CEDE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5214867" y="6987944"/>
              <a:ext cx="3810" cy="12700"/>
            </a:xfrm>
            <a:custGeom>
              <a:avLst/>
              <a:gdLst/>
              <a:ahLst/>
              <a:cxnLst/>
              <a:rect l="l" t="t" r="r" b="b"/>
              <a:pathLst>
                <a:path w="3810" h="12700">
                  <a:moveTo>
                    <a:pt x="3683" y="0"/>
                  </a:moveTo>
                  <a:lnTo>
                    <a:pt x="0" y="12192"/>
                  </a:lnTo>
                </a:path>
              </a:pathLst>
            </a:custGeom>
            <a:ln w="5092">
              <a:solidFill>
                <a:srgbClr val="B7CED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5263315" y="6435699"/>
              <a:ext cx="163830" cy="540385"/>
            </a:xfrm>
            <a:custGeom>
              <a:avLst/>
              <a:gdLst/>
              <a:ahLst/>
              <a:cxnLst/>
              <a:rect l="l" t="t" r="r" b="b"/>
              <a:pathLst>
                <a:path w="163829" h="540384">
                  <a:moveTo>
                    <a:pt x="163550" y="0"/>
                  </a:moveTo>
                  <a:lnTo>
                    <a:pt x="0" y="540257"/>
                  </a:lnTo>
                </a:path>
              </a:pathLst>
            </a:custGeom>
            <a:ln w="5092">
              <a:solidFill>
                <a:srgbClr val="B7CEDE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5256001" y="6987944"/>
              <a:ext cx="3810" cy="12700"/>
            </a:xfrm>
            <a:custGeom>
              <a:avLst/>
              <a:gdLst/>
              <a:ahLst/>
              <a:cxnLst/>
              <a:rect l="l" t="t" r="r" b="b"/>
              <a:pathLst>
                <a:path w="3810" h="12700">
                  <a:moveTo>
                    <a:pt x="3683" y="0"/>
                  </a:moveTo>
                  <a:lnTo>
                    <a:pt x="0" y="12192"/>
                  </a:lnTo>
                </a:path>
              </a:pathLst>
            </a:custGeom>
            <a:ln w="5092">
              <a:solidFill>
                <a:srgbClr val="B7CED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5304449" y="6435699"/>
              <a:ext cx="163830" cy="540385"/>
            </a:xfrm>
            <a:custGeom>
              <a:avLst/>
              <a:gdLst/>
              <a:ahLst/>
              <a:cxnLst/>
              <a:rect l="l" t="t" r="r" b="b"/>
              <a:pathLst>
                <a:path w="163829" h="540384">
                  <a:moveTo>
                    <a:pt x="163550" y="0"/>
                  </a:moveTo>
                  <a:lnTo>
                    <a:pt x="0" y="540257"/>
                  </a:lnTo>
                </a:path>
              </a:pathLst>
            </a:custGeom>
            <a:ln w="5092">
              <a:solidFill>
                <a:srgbClr val="B7CEDE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5297135" y="6987944"/>
              <a:ext cx="3810" cy="12700"/>
            </a:xfrm>
            <a:custGeom>
              <a:avLst/>
              <a:gdLst/>
              <a:ahLst/>
              <a:cxnLst/>
              <a:rect l="l" t="t" r="r" b="b"/>
              <a:pathLst>
                <a:path w="3810" h="12700">
                  <a:moveTo>
                    <a:pt x="3683" y="0"/>
                  </a:moveTo>
                  <a:lnTo>
                    <a:pt x="0" y="12192"/>
                  </a:lnTo>
                </a:path>
              </a:pathLst>
            </a:custGeom>
            <a:ln w="5092">
              <a:solidFill>
                <a:srgbClr val="B7CED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5345583" y="6435699"/>
              <a:ext cx="163830" cy="540385"/>
            </a:xfrm>
            <a:custGeom>
              <a:avLst/>
              <a:gdLst/>
              <a:ahLst/>
              <a:cxnLst/>
              <a:rect l="l" t="t" r="r" b="b"/>
              <a:pathLst>
                <a:path w="163829" h="540384">
                  <a:moveTo>
                    <a:pt x="163550" y="0"/>
                  </a:moveTo>
                  <a:lnTo>
                    <a:pt x="0" y="540257"/>
                  </a:lnTo>
                </a:path>
              </a:pathLst>
            </a:custGeom>
            <a:ln w="5092">
              <a:solidFill>
                <a:srgbClr val="B7CEDE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5338270" y="6987944"/>
              <a:ext cx="3810" cy="12700"/>
            </a:xfrm>
            <a:custGeom>
              <a:avLst/>
              <a:gdLst/>
              <a:ahLst/>
              <a:cxnLst/>
              <a:rect l="l" t="t" r="r" b="b"/>
              <a:pathLst>
                <a:path w="3810" h="12700">
                  <a:moveTo>
                    <a:pt x="3683" y="0"/>
                  </a:moveTo>
                  <a:lnTo>
                    <a:pt x="0" y="12192"/>
                  </a:lnTo>
                </a:path>
              </a:pathLst>
            </a:custGeom>
            <a:ln w="5092">
              <a:solidFill>
                <a:srgbClr val="B7CED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5386719" y="6435699"/>
              <a:ext cx="163830" cy="540385"/>
            </a:xfrm>
            <a:custGeom>
              <a:avLst/>
              <a:gdLst/>
              <a:ahLst/>
              <a:cxnLst/>
              <a:rect l="l" t="t" r="r" b="b"/>
              <a:pathLst>
                <a:path w="163829" h="540384">
                  <a:moveTo>
                    <a:pt x="163550" y="0"/>
                  </a:moveTo>
                  <a:lnTo>
                    <a:pt x="0" y="540257"/>
                  </a:lnTo>
                </a:path>
              </a:pathLst>
            </a:custGeom>
            <a:ln w="5092">
              <a:solidFill>
                <a:srgbClr val="B7CEDE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5379405" y="6987944"/>
              <a:ext cx="3810" cy="12700"/>
            </a:xfrm>
            <a:custGeom>
              <a:avLst/>
              <a:gdLst/>
              <a:ahLst/>
              <a:cxnLst/>
              <a:rect l="l" t="t" r="r" b="b"/>
              <a:pathLst>
                <a:path w="3810" h="12700">
                  <a:moveTo>
                    <a:pt x="3683" y="0"/>
                  </a:moveTo>
                  <a:lnTo>
                    <a:pt x="0" y="12192"/>
                  </a:lnTo>
                </a:path>
              </a:pathLst>
            </a:custGeom>
            <a:ln w="5092">
              <a:solidFill>
                <a:srgbClr val="B7CED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5427852" y="6435699"/>
              <a:ext cx="163830" cy="540385"/>
            </a:xfrm>
            <a:custGeom>
              <a:avLst/>
              <a:gdLst/>
              <a:ahLst/>
              <a:cxnLst/>
              <a:rect l="l" t="t" r="r" b="b"/>
              <a:pathLst>
                <a:path w="163829" h="540384">
                  <a:moveTo>
                    <a:pt x="163550" y="0"/>
                  </a:moveTo>
                  <a:lnTo>
                    <a:pt x="0" y="540257"/>
                  </a:lnTo>
                </a:path>
              </a:pathLst>
            </a:custGeom>
            <a:ln w="5092">
              <a:solidFill>
                <a:srgbClr val="B7CEDE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5420539" y="6987944"/>
              <a:ext cx="3810" cy="12700"/>
            </a:xfrm>
            <a:custGeom>
              <a:avLst/>
              <a:gdLst/>
              <a:ahLst/>
              <a:cxnLst/>
              <a:rect l="l" t="t" r="r" b="b"/>
              <a:pathLst>
                <a:path w="3810" h="12700">
                  <a:moveTo>
                    <a:pt x="3683" y="0"/>
                  </a:moveTo>
                  <a:lnTo>
                    <a:pt x="0" y="12192"/>
                  </a:lnTo>
                </a:path>
              </a:pathLst>
            </a:custGeom>
            <a:ln w="5092">
              <a:solidFill>
                <a:srgbClr val="B7CED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5468987" y="6512593"/>
              <a:ext cx="140335" cy="463550"/>
            </a:xfrm>
            <a:custGeom>
              <a:avLst/>
              <a:gdLst/>
              <a:ahLst/>
              <a:cxnLst/>
              <a:rect l="l" t="t" r="r" b="b"/>
              <a:pathLst>
                <a:path w="140335" h="463550">
                  <a:moveTo>
                    <a:pt x="140272" y="0"/>
                  </a:moveTo>
                  <a:lnTo>
                    <a:pt x="0" y="463364"/>
                  </a:lnTo>
                </a:path>
              </a:pathLst>
            </a:custGeom>
            <a:ln w="5092">
              <a:solidFill>
                <a:srgbClr val="B7CEDE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5461674" y="6987944"/>
              <a:ext cx="3810" cy="12700"/>
            </a:xfrm>
            <a:custGeom>
              <a:avLst/>
              <a:gdLst/>
              <a:ahLst/>
              <a:cxnLst/>
              <a:rect l="l" t="t" r="r" b="b"/>
              <a:pathLst>
                <a:path w="3810" h="12700">
                  <a:moveTo>
                    <a:pt x="3683" y="0"/>
                  </a:moveTo>
                  <a:lnTo>
                    <a:pt x="0" y="12192"/>
                  </a:lnTo>
                </a:path>
              </a:pathLst>
            </a:custGeom>
            <a:ln w="5092">
              <a:solidFill>
                <a:srgbClr val="B7CED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5510120" y="6648471"/>
              <a:ext cx="99695" cy="327660"/>
            </a:xfrm>
            <a:custGeom>
              <a:avLst/>
              <a:gdLst/>
              <a:ahLst/>
              <a:cxnLst/>
              <a:rect l="l" t="t" r="r" b="b"/>
              <a:pathLst>
                <a:path w="99695" h="327659">
                  <a:moveTo>
                    <a:pt x="99138" y="0"/>
                  </a:moveTo>
                  <a:lnTo>
                    <a:pt x="0" y="327485"/>
                  </a:lnTo>
                </a:path>
              </a:pathLst>
            </a:custGeom>
            <a:ln w="5092">
              <a:solidFill>
                <a:srgbClr val="B7CEDE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5502808" y="6987944"/>
              <a:ext cx="3810" cy="12700"/>
            </a:xfrm>
            <a:custGeom>
              <a:avLst/>
              <a:gdLst/>
              <a:ahLst/>
              <a:cxnLst/>
              <a:rect l="l" t="t" r="r" b="b"/>
              <a:pathLst>
                <a:path w="3810" h="12700">
                  <a:moveTo>
                    <a:pt x="3683" y="0"/>
                  </a:moveTo>
                  <a:lnTo>
                    <a:pt x="0" y="12192"/>
                  </a:lnTo>
                </a:path>
              </a:pathLst>
            </a:custGeom>
            <a:ln w="5092">
              <a:solidFill>
                <a:srgbClr val="B7CED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41"/>
            <p:cNvSpPr/>
            <p:nvPr/>
          </p:nvSpPr>
          <p:spPr>
            <a:xfrm>
              <a:off x="5551255" y="6784350"/>
              <a:ext cx="58419" cy="191770"/>
            </a:xfrm>
            <a:custGeom>
              <a:avLst/>
              <a:gdLst/>
              <a:ahLst/>
              <a:cxnLst/>
              <a:rect l="l" t="t" r="r" b="b"/>
              <a:pathLst>
                <a:path w="58420" h="191770">
                  <a:moveTo>
                    <a:pt x="58004" y="0"/>
                  </a:moveTo>
                  <a:lnTo>
                    <a:pt x="0" y="191607"/>
                  </a:lnTo>
                </a:path>
              </a:pathLst>
            </a:custGeom>
            <a:ln w="5092">
              <a:solidFill>
                <a:srgbClr val="B7CEDE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42"/>
            <p:cNvSpPr/>
            <p:nvPr/>
          </p:nvSpPr>
          <p:spPr>
            <a:xfrm>
              <a:off x="5543942" y="6987944"/>
              <a:ext cx="3810" cy="12700"/>
            </a:xfrm>
            <a:custGeom>
              <a:avLst/>
              <a:gdLst/>
              <a:ahLst/>
              <a:cxnLst/>
              <a:rect l="l" t="t" r="r" b="b"/>
              <a:pathLst>
                <a:path w="3810" h="12700">
                  <a:moveTo>
                    <a:pt x="3683" y="0"/>
                  </a:moveTo>
                  <a:lnTo>
                    <a:pt x="0" y="12192"/>
                  </a:lnTo>
                </a:path>
              </a:pathLst>
            </a:custGeom>
            <a:ln w="5092">
              <a:solidFill>
                <a:srgbClr val="B7CED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5592390" y="6920232"/>
              <a:ext cx="17145" cy="55880"/>
            </a:xfrm>
            <a:custGeom>
              <a:avLst/>
              <a:gdLst/>
              <a:ahLst/>
              <a:cxnLst/>
              <a:rect l="l" t="t" r="r" b="b"/>
              <a:pathLst>
                <a:path w="17145" h="55879">
                  <a:moveTo>
                    <a:pt x="16869" y="0"/>
                  </a:moveTo>
                  <a:lnTo>
                    <a:pt x="0" y="55724"/>
                  </a:lnTo>
                </a:path>
              </a:pathLst>
            </a:custGeom>
            <a:ln w="5092">
              <a:solidFill>
                <a:srgbClr val="B7CEDE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44"/>
            <p:cNvSpPr/>
            <p:nvPr/>
          </p:nvSpPr>
          <p:spPr>
            <a:xfrm>
              <a:off x="5585076" y="6987944"/>
              <a:ext cx="3810" cy="12700"/>
            </a:xfrm>
            <a:custGeom>
              <a:avLst/>
              <a:gdLst/>
              <a:ahLst/>
              <a:cxnLst/>
              <a:rect l="l" t="t" r="r" b="b"/>
              <a:pathLst>
                <a:path w="3810" h="12700">
                  <a:moveTo>
                    <a:pt x="3683" y="0"/>
                  </a:moveTo>
                  <a:lnTo>
                    <a:pt x="0" y="12192"/>
                  </a:lnTo>
                </a:path>
              </a:pathLst>
            </a:custGeom>
            <a:ln w="5092">
              <a:solidFill>
                <a:srgbClr val="B7CED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5" name="object 145"/>
            <p:cNvPicPr/>
            <p:nvPr/>
          </p:nvPicPr>
          <p:blipFill>
            <a:blip r:embed="rId46" cstate="print"/>
            <a:stretch>
              <a:fillRect/>
            </a:stretch>
          </p:blipFill>
          <p:spPr>
            <a:xfrm>
              <a:off x="4865230" y="6325400"/>
              <a:ext cx="681240" cy="473265"/>
            </a:xfrm>
            <a:prstGeom prst="rect">
              <a:avLst/>
            </a:prstGeom>
          </p:spPr>
        </p:pic>
        <p:sp>
          <p:nvSpPr>
            <p:cNvPr id="146" name="object 146"/>
            <p:cNvSpPr/>
            <p:nvPr/>
          </p:nvSpPr>
          <p:spPr>
            <a:xfrm>
              <a:off x="5013323" y="6462406"/>
              <a:ext cx="560070" cy="192405"/>
            </a:xfrm>
            <a:custGeom>
              <a:avLst/>
              <a:gdLst/>
              <a:ahLst/>
              <a:cxnLst/>
              <a:rect l="l" t="t" r="r" b="b"/>
              <a:pathLst>
                <a:path w="560070" h="192404">
                  <a:moveTo>
                    <a:pt x="268935" y="0"/>
                  </a:moveTo>
                  <a:lnTo>
                    <a:pt x="0" y="163372"/>
                  </a:lnTo>
                  <a:lnTo>
                    <a:pt x="2006" y="191935"/>
                  </a:lnTo>
                  <a:lnTo>
                    <a:pt x="270890" y="27825"/>
                  </a:lnTo>
                  <a:lnTo>
                    <a:pt x="560044" y="152819"/>
                  </a:lnTo>
                  <a:lnTo>
                    <a:pt x="558037" y="124256"/>
                  </a:lnTo>
                  <a:lnTo>
                    <a:pt x="268935" y="0"/>
                  </a:lnTo>
                  <a:close/>
                </a:path>
              </a:pathLst>
            </a:custGeom>
            <a:solidFill>
              <a:srgbClr val="BAC6C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5012527" y="6451045"/>
              <a:ext cx="559435" cy="175260"/>
            </a:xfrm>
            <a:custGeom>
              <a:avLst/>
              <a:gdLst/>
              <a:ahLst/>
              <a:cxnLst/>
              <a:rect l="l" t="t" r="r" b="b"/>
              <a:pathLst>
                <a:path w="559435" h="175259">
                  <a:moveTo>
                    <a:pt x="268935" y="0"/>
                  </a:moveTo>
                  <a:lnTo>
                    <a:pt x="0" y="163372"/>
                  </a:lnTo>
                  <a:lnTo>
                    <a:pt x="774" y="174548"/>
                  </a:lnTo>
                  <a:lnTo>
                    <a:pt x="1549" y="174942"/>
                  </a:lnTo>
                  <a:lnTo>
                    <a:pt x="269722" y="11264"/>
                  </a:lnTo>
                  <a:lnTo>
                    <a:pt x="558876" y="136245"/>
                  </a:lnTo>
                  <a:lnTo>
                    <a:pt x="558037" y="124256"/>
                  </a:lnTo>
                  <a:lnTo>
                    <a:pt x="268935" y="0"/>
                  </a:lnTo>
                  <a:close/>
                </a:path>
              </a:pathLst>
            </a:custGeom>
            <a:solidFill>
              <a:srgbClr val="ED60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5372586" y="6735574"/>
              <a:ext cx="116839" cy="8255"/>
            </a:xfrm>
            <a:custGeom>
              <a:avLst/>
              <a:gdLst/>
              <a:ahLst/>
              <a:cxnLst/>
              <a:rect l="l" t="t" r="r" b="b"/>
              <a:pathLst>
                <a:path w="116839" h="8254">
                  <a:moveTo>
                    <a:pt x="116332" y="0"/>
                  </a:moveTo>
                  <a:lnTo>
                    <a:pt x="0" y="8153"/>
                  </a:lnTo>
                  <a:lnTo>
                    <a:pt x="116332" y="0"/>
                  </a:lnTo>
                  <a:close/>
                </a:path>
              </a:pathLst>
            </a:custGeom>
            <a:solidFill>
              <a:srgbClr val="C7E1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9" name="object 149"/>
            <p:cNvPicPr/>
            <p:nvPr/>
          </p:nvPicPr>
          <p:blipFill>
            <a:blip r:embed="rId47" cstate="print"/>
            <a:stretch>
              <a:fillRect/>
            </a:stretch>
          </p:blipFill>
          <p:spPr>
            <a:xfrm>
              <a:off x="5363629" y="6621081"/>
              <a:ext cx="126237" cy="122707"/>
            </a:xfrm>
            <a:prstGeom prst="rect">
              <a:avLst/>
            </a:prstGeom>
          </p:spPr>
        </p:pic>
        <p:sp>
          <p:nvSpPr>
            <p:cNvPr id="150" name="object 150"/>
            <p:cNvSpPr/>
            <p:nvPr/>
          </p:nvSpPr>
          <p:spPr>
            <a:xfrm>
              <a:off x="5353742" y="6610972"/>
              <a:ext cx="145415" cy="133985"/>
            </a:xfrm>
            <a:custGeom>
              <a:avLst/>
              <a:gdLst/>
              <a:ahLst/>
              <a:cxnLst/>
              <a:rect l="l" t="t" r="r" b="b"/>
              <a:pathLst>
                <a:path w="145414" h="133984">
                  <a:moveTo>
                    <a:pt x="136651" y="0"/>
                  </a:moveTo>
                  <a:lnTo>
                    <a:pt x="0" y="9575"/>
                  </a:lnTo>
                  <a:lnTo>
                    <a:pt x="8686" y="133464"/>
                  </a:lnTo>
                  <a:lnTo>
                    <a:pt x="18302" y="132791"/>
                  </a:lnTo>
                  <a:lnTo>
                    <a:pt x="17868" y="132397"/>
                  </a:lnTo>
                  <a:lnTo>
                    <a:pt x="9880" y="18389"/>
                  </a:lnTo>
                  <a:lnTo>
                    <a:pt x="63233" y="14655"/>
                  </a:lnTo>
                  <a:lnTo>
                    <a:pt x="71912" y="14655"/>
                  </a:lnTo>
                  <a:lnTo>
                    <a:pt x="71869" y="14046"/>
                  </a:lnTo>
                  <a:lnTo>
                    <a:pt x="128104" y="10096"/>
                  </a:lnTo>
                  <a:lnTo>
                    <a:pt x="137359" y="10096"/>
                  </a:lnTo>
                  <a:lnTo>
                    <a:pt x="136651" y="0"/>
                  </a:lnTo>
                  <a:close/>
                </a:path>
                <a:path w="145414" h="133984">
                  <a:moveTo>
                    <a:pt x="71912" y="14655"/>
                  </a:moveTo>
                  <a:lnTo>
                    <a:pt x="63233" y="14655"/>
                  </a:lnTo>
                  <a:lnTo>
                    <a:pt x="71259" y="129082"/>
                  </a:lnTo>
                  <a:lnTo>
                    <a:pt x="79895" y="128485"/>
                  </a:lnTo>
                  <a:lnTo>
                    <a:pt x="71912" y="14655"/>
                  </a:lnTo>
                  <a:close/>
                </a:path>
                <a:path w="145414" h="133984">
                  <a:moveTo>
                    <a:pt x="137359" y="10096"/>
                  </a:moveTo>
                  <a:lnTo>
                    <a:pt x="128104" y="10096"/>
                  </a:lnTo>
                  <a:lnTo>
                    <a:pt x="136093" y="124104"/>
                  </a:lnTo>
                  <a:lnTo>
                    <a:pt x="135699" y="124561"/>
                  </a:lnTo>
                  <a:lnTo>
                    <a:pt x="135191" y="124599"/>
                  </a:lnTo>
                  <a:lnTo>
                    <a:pt x="145338" y="123888"/>
                  </a:lnTo>
                  <a:lnTo>
                    <a:pt x="137359" y="10096"/>
                  </a:lnTo>
                  <a:close/>
                </a:path>
              </a:pathLst>
            </a:custGeom>
            <a:solidFill>
              <a:srgbClr val="BAC6C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1" name="object 151"/>
            <p:cNvPicPr/>
            <p:nvPr/>
          </p:nvPicPr>
          <p:blipFill>
            <a:blip r:embed="rId48" cstate="print"/>
            <a:stretch>
              <a:fillRect/>
            </a:stretch>
          </p:blipFill>
          <p:spPr>
            <a:xfrm>
              <a:off x="5305208" y="6772224"/>
              <a:ext cx="264807" cy="206298"/>
            </a:xfrm>
            <a:prstGeom prst="rect">
              <a:avLst/>
            </a:prstGeom>
          </p:spPr>
        </p:pic>
        <p:sp>
          <p:nvSpPr>
            <p:cNvPr id="152" name="object 152"/>
            <p:cNvSpPr/>
            <p:nvPr/>
          </p:nvSpPr>
          <p:spPr>
            <a:xfrm>
              <a:off x="5270496" y="6673799"/>
              <a:ext cx="286385" cy="118110"/>
            </a:xfrm>
            <a:custGeom>
              <a:avLst/>
              <a:gdLst/>
              <a:ahLst/>
              <a:cxnLst/>
              <a:rect l="l" t="t" r="r" b="b"/>
              <a:pathLst>
                <a:path w="286385" h="118109">
                  <a:moveTo>
                    <a:pt x="279400" y="0"/>
                  </a:moveTo>
                  <a:lnTo>
                    <a:pt x="0" y="19596"/>
                  </a:lnTo>
                  <a:lnTo>
                    <a:pt x="6896" y="118008"/>
                  </a:lnTo>
                  <a:lnTo>
                    <a:pt x="286296" y="98425"/>
                  </a:lnTo>
                  <a:lnTo>
                    <a:pt x="279400" y="0"/>
                  </a:lnTo>
                  <a:close/>
                </a:path>
              </a:pathLst>
            </a:custGeom>
            <a:solidFill>
              <a:srgbClr val="ED60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3" name="object 153"/>
            <p:cNvPicPr/>
            <p:nvPr/>
          </p:nvPicPr>
          <p:blipFill>
            <a:blip r:embed="rId49" cstate="print"/>
            <a:stretch>
              <a:fillRect/>
            </a:stretch>
          </p:blipFill>
          <p:spPr>
            <a:xfrm>
              <a:off x="4988102" y="6529172"/>
              <a:ext cx="330339" cy="470636"/>
            </a:xfrm>
            <a:prstGeom prst="rect">
              <a:avLst/>
            </a:prstGeom>
          </p:spPr>
        </p:pic>
        <p:sp>
          <p:nvSpPr>
            <p:cNvPr id="154" name="object 154"/>
            <p:cNvSpPr/>
            <p:nvPr/>
          </p:nvSpPr>
          <p:spPr>
            <a:xfrm>
              <a:off x="4988100" y="6529169"/>
              <a:ext cx="314325" cy="214629"/>
            </a:xfrm>
            <a:custGeom>
              <a:avLst/>
              <a:gdLst/>
              <a:ahLst/>
              <a:cxnLst/>
              <a:rect l="l" t="t" r="r" b="b"/>
              <a:pathLst>
                <a:path w="314325" h="214629">
                  <a:moveTo>
                    <a:pt x="146316" y="0"/>
                  </a:moveTo>
                  <a:lnTo>
                    <a:pt x="469" y="88112"/>
                  </a:lnTo>
                  <a:lnTo>
                    <a:pt x="0" y="88620"/>
                  </a:lnTo>
                  <a:lnTo>
                    <a:pt x="1282" y="106756"/>
                  </a:lnTo>
                  <a:lnTo>
                    <a:pt x="313880" y="214579"/>
                  </a:lnTo>
                  <a:lnTo>
                    <a:pt x="303542" y="67119"/>
                  </a:lnTo>
                  <a:lnTo>
                    <a:pt x="146316" y="0"/>
                  </a:lnTo>
                  <a:close/>
                </a:path>
              </a:pathLst>
            </a:custGeom>
            <a:solidFill>
              <a:srgbClr val="050100">
                <a:alpha val="5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5" name="object 155"/>
            <p:cNvPicPr/>
            <p:nvPr/>
          </p:nvPicPr>
          <p:blipFill>
            <a:blip r:embed="rId50" cstate="print"/>
            <a:stretch>
              <a:fillRect/>
            </a:stretch>
          </p:blipFill>
          <p:spPr>
            <a:xfrm>
              <a:off x="5063323" y="6625907"/>
              <a:ext cx="166099" cy="181684"/>
            </a:xfrm>
            <a:prstGeom prst="rect">
              <a:avLst/>
            </a:prstGeom>
          </p:spPr>
        </p:pic>
        <p:pic>
          <p:nvPicPr>
            <p:cNvPr id="156" name="object 156"/>
            <p:cNvPicPr/>
            <p:nvPr/>
          </p:nvPicPr>
          <p:blipFill>
            <a:blip r:embed="rId51" cstate="print"/>
            <a:stretch>
              <a:fillRect/>
            </a:stretch>
          </p:blipFill>
          <p:spPr>
            <a:xfrm>
              <a:off x="5359234" y="6827354"/>
              <a:ext cx="148437" cy="147624"/>
            </a:xfrm>
            <a:prstGeom prst="rect">
              <a:avLst/>
            </a:prstGeom>
          </p:spPr>
        </p:pic>
        <p:sp>
          <p:nvSpPr>
            <p:cNvPr id="157" name="object 157"/>
            <p:cNvSpPr/>
            <p:nvPr/>
          </p:nvSpPr>
          <p:spPr>
            <a:xfrm>
              <a:off x="5121012" y="6868391"/>
              <a:ext cx="81915" cy="123825"/>
            </a:xfrm>
            <a:custGeom>
              <a:avLst/>
              <a:gdLst/>
              <a:ahLst/>
              <a:cxnLst/>
              <a:rect l="l" t="t" r="r" b="b"/>
              <a:pathLst>
                <a:path w="81914" h="123825">
                  <a:moveTo>
                    <a:pt x="73456" y="0"/>
                  </a:moveTo>
                  <a:lnTo>
                    <a:pt x="0" y="5143"/>
                  </a:lnTo>
                  <a:lnTo>
                    <a:pt x="8293" y="123380"/>
                  </a:lnTo>
                  <a:lnTo>
                    <a:pt x="81737" y="118236"/>
                  </a:lnTo>
                  <a:lnTo>
                    <a:pt x="73456" y="0"/>
                  </a:lnTo>
                  <a:close/>
                </a:path>
              </a:pathLst>
            </a:custGeom>
            <a:solidFill>
              <a:srgbClr val="ED60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58"/>
            <p:cNvSpPr/>
            <p:nvPr/>
          </p:nvSpPr>
          <p:spPr>
            <a:xfrm>
              <a:off x="4939529" y="6501372"/>
              <a:ext cx="402590" cy="146050"/>
            </a:xfrm>
            <a:custGeom>
              <a:avLst/>
              <a:gdLst/>
              <a:ahLst/>
              <a:cxnLst/>
              <a:rect l="l" t="t" r="r" b="b"/>
              <a:pathLst>
                <a:path w="402589" h="146050">
                  <a:moveTo>
                    <a:pt x="192938" y="0"/>
                  </a:moveTo>
                  <a:lnTo>
                    <a:pt x="0" y="116992"/>
                  </a:lnTo>
                  <a:lnTo>
                    <a:pt x="1993" y="145542"/>
                  </a:lnTo>
                  <a:lnTo>
                    <a:pt x="194894" y="27825"/>
                  </a:lnTo>
                  <a:lnTo>
                    <a:pt x="402323" y="117487"/>
                  </a:lnTo>
                  <a:lnTo>
                    <a:pt x="400316" y="88925"/>
                  </a:lnTo>
                  <a:lnTo>
                    <a:pt x="192938" y="0"/>
                  </a:lnTo>
                  <a:close/>
                </a:path>
              </a:pathLst>
            </a:custGeom>
            <a:solidFill>
              <a:srgbClr val="BAC6C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59"/>
            <p:cNvSpPr/>
            <p:nvPr/>
          </p:nvSpPr>
          <p:spPr>
            <a:xfrm>
              <a:off x="4938759" y="6490379"/>
              <a:ext cx="401320" cy="129539"/>
            </a:xfrm>
            <a:custGeom>
              <a:avLst/>
              <a:gdLst/>
              <a:ahLst/>
              <a:cxnLst/>
              <a:rect l="l" t="t" r="r" b="b"/>
              <a:pathLst>
                <a:path w="401320" h="129540">
                  <a:moveTo>
                    <a:pt x="192938" y="0"/>
                  </a:moveTo>
                  <a:lnTo>
                    <a:pt x="0" y="116979"/>
                  </a:lnTo>
                  <a:lnTo>
                    <a:pt x="838" y="128981"/>
                  </a:lnTo>
                  <a:lnTo>
                    <a:pt x="193725" y="11264"/>
                  </a:lnTo>
                  <a:lnTo>
                    <a:pt x="401154" y="100926"/>
                  </a:lnTo>
                  <a:lnTo>
                    <a:pt x="400316" y="88925"/>
                  </a:lnTo>
                  <a:lnTo>
                    <a:pt x="192938" y="0"/>
                  </a:lnTo>
                  <a:close/>
                </a:path>
              </a:pathLst>
            </a:custGeom>
            <a:solidFill>
              <a:srgbClr val="ED60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0" name="object 160"/>
            <p:cNvSpPr/>
            <p:nvPr/>
          </p:nvSpPr>
          <p:spPr>
            <a:xfrm>
              <a:off x="5133685" y="6931463"/>
              <a:ext cx="3175" cy="20955"/>
            </a:xfrm>
            <a:custGeom>
              <a:avLst/>
              <a:gdLst/>
              <a:ahLst/>
              <a:cxnLst/>
              <a:rect l="l" t="t" r="r" b="b"/>
              <a:pathLst>
                <a:path w="3175" h="20954">
                  <a:moveTo>
                    <a:pt x="1320" y="0"/>
                  </a:moveTo>
                  <a:lnTo>
                    <a:pt x="368" y="76"/>
                  </a:lnTo>
                  <a:lnTo>
                    <a:pt x="0" y="482"/>
                  </a:lnTo>
                  <a:lnTo>
                    <a:pt x="1396" y="20510"/>
                  </a:lnTo>
                  <a:lnTo>
                    <a:pt x="1816" y="20878"/>
                  </a:lnTo>
                  <a:lnTo>
                    <a:pt x="2298" y="20840"/>
                  </a:lnTo>
                  <a:lnTo>
                    <a:pt x="2781" y="20802"/>
                  </a:lnTo>
                  <a:lnTo>
                    <a:pt x="3136" y="20383"/>
                  </a:lnTo>
                  <a:lnTo>
                    <a:pt x="1739" y="368"/>
                  </a:lnTo>
                  <a:lnTo>
                    <a:pt x="1320" y="0"/>
                  </a:lnTo>
                  <a:close/>
                </a:path>
              </a:pathLst>
            </a:custGeom>
            <a:solidFill>
              <a:srgbClr val="52494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1" name="object 161"/>
            <p:cNvPicPr/>
            <p:nvPr/>
          </p:nvPicPr>
          <p:blipFill>
            <a:blip r:embed="rId52" cstate="print"/>
            <a:stretch>
              <a:fillRect/>
            </a:stretch>
          </p:blipFill>
          <p:spPr>
            <a:xfrm>
              <a:off x="5073205" y="6642557"/>
              <a:ext cx="60655" cy="154393"/>
            </a:xfrm>
            <a:prstGeom prst="rect">
              <a:avLst/>
            </a:prstGeom>
          </p:spPr>
        </p:pic>
        <p:pic>
          <p:nvPicPr>
            <p:cNvPr id="162" name="object 162"/>
            <p:cNvPicPr/>
            <p:nvPr/>
          </p:nvPicPr>
          <p:blipFill>
            <a:blip r:embed="rId53" cstate="print"/>
            <a:stretch>
              <a:fillRect/>
            </a:stretch>
          </p:blipFill>
          <p:spPr>
            <a:xfrm>
              <a:off x="5158879" y="6636562"/>
              <a:ext cx="60667" cy="154381"/>
            </a:xfrm>
            <a:prstGeom prst="rect">
              <a:avLst/>
            </a:prstGeom>
          </p:spPr>
        </p:pic>
        <p:sp>
          <p:nvSpPr>
            <p:cNvPr id="163" name="object 163"/>
            <p:cNvSpPr/>
            <p:nvPr/>
          </p:nvSpPr>
          <p:spPr>
            <a:xfrm>
              <a:off x="5347540" y="6815870"/>
              <a:ext cx="171450" cy="160020"/>
            </a:xfrm>
            <a:custGeom>
              <a:avLst/>
              <a:gdLst/>
              <a:ahLst/>
              <a:cxnLst/>
              <a:rect l="l" t="t" r="r" b="b"/>
              <a:pathLst>
                <a:path w="171450" h="160020">
                  <a:moveTo>
                    <a:pt x="160667" y="0"/>
                  </a:moveTo>
                  <a:lnTo>
                    <a:pt x="0" y="11264"/>
                  </a:lnTo>
                  <a:lnTo>
                    <a:pt x="10414" y="159880"/>
                  </a:lnTo>
                  <a:lnTo>
                    <a:pt x="21361" y="159105"/>
                  </a:lnTo>
                  <a:lnTo>
                    <a:pt x="11696" y="21209"/>
                  </a:lnTo>
                  <a:lnTo>
                    <a:pt x="73850" y="16852"/>
                  </a:lnTo>
                  <a:lnTo>
                    <a:pt x="83515" y="154749"/>
                  </a:lnTo>
                  <a:lnTo>
                    <a:pt x="94602" y="153974"/>
                  </a:lnTo>
                  <a:lnTo>
                    <a:pt x="84937" y="16078"/>
                  </a:lnTo>
                  <a:lnTo>
                    <a:pt x="150469" y="11480"/>
                  </a:lnTo>
                  <a:lnTo>
                    <a:pt x="160134" y="149390"/>
                  </a:lnTo>
                  <a:lnTo>
                    <a:pt x="171081" y="148615"/>
                  </a:lnTo>
                  <a:lnTo>
                    <a:pt x="160667" y="0"/>
                  </a:lnTo>
                  <a:close/>
                </a:path>
              </a:pathLst>
            </a:custGeom>
            <a:solidFill>
              <a:srgbClr val="BAC6C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4" name="object 164"/>
            <p:cNvPicPr/>
            <p:nvPr/>
          </p:nvPicPr>
          <p:blipFill>
            <a:blip r:embed="rId54" cstate="print"/>
            <a:stretch>
              <a:fillRect/>
            </a:stretch>
          </p:blipFill>
          <p:spPr>
            <a:xfrm>
              <a:off x="5329656" y="6371170"/>
              <a:ext cx="302450" cy="175675"/>
            </a:xfrm>
            <a:prstGeom prst="rect">
              <a:avLst/>
            </a:prstGeom>
          </p:spPr>
        </p:pic>
        <p:pic>
          <p:nvPicPr>
            <p:cNvPr id="165" name="object 165"/>
            <p:cNvPicPr/>
            <p:nvPr/>
          </p:nvPicPr>
          <p:blipFill>
            <a:blip r:embed="rId55" cstate="print"/>
            <a:stretch>
              <a:fillRect/>
            </a:stretch>
          </p:blipFill>
          <p:spPr>
            <a:xfrm>
              <a:off x="4981850" y="6906196"/>
              <a:ext cx="44664" cy="76949"/>
            </a:xfrm>
            <a:prstGeom prst="rect">
              <a:avLst/>
            </a:prstGeom>
          </p:spPr>
        </p:pic>
        <p:pic>
          <p:nvPicPr>
            <p:cNvPr id="166" name="object 166"/>
            <p:cNvPicPr/>
            <p:nvPr/>
          </p:nvPicPr>
          <p:blipFill>
            <a:blip r:embed="rId56" cstate="print"/>
            <a:stretch>
              <a:fillRect/>
            </a:stretch>
          </p:blipFill>
          <p:spPr>
            <a:xfrm>
              <a:off x="5011720" y="6701269"/>
              <a:ext cx="621667" cy="391591"/>
            </a:xfrm>
            <a:prstGeom prst="rect">
              <a:avLst/>
            </a:prstGeom>
          </p:spPr>
        </p:pic>
        <p:pic>
          <p:nvPicPr>
            <p:cNvPr id="167" name="object 167"/>
            <p:cNvPicPr/>
            <p:nvPr/>
          </p:nvPicPr>
          <p:blipFill>
            <a:blip r:embed="rId57" cstate="print"/>
            <a:stretch>
              <a:fillRect/>
            </a:stretch>
          </p:blipFill>
          <p:spPr>
            <a:xfrm>
              <a:off x="5007343" y="6985190"/>
              <a:ext cx="136918" cy="66881"/>
            </a:xfrm>
            <a:prstGeom prst="rect">
              <a:avLst/>
            </a:prstGeom>
          </p:spPr>
        </p:pic>
        <p:sp>
          <p:nvSpPr>
            <p:cNvPr id="168" name="object 168"/>
            <p:cNvSpPr/>
            <p:nvPr/>
          </p:nvSpPr>
          <p:spPr>
            <a:xfrm>
              <a:off x="5482322" y="6818691"/>
              <a:ext cx="52705" cy="70485"/>
            </a:xfrm>
            <a:custGeom>
              <a:avLst/>
              <a:gdLst/>
              <a:ahLst/>
              <a:cxnLst/>
              <a:rect l="l" t="t" r="r" b="b"/>
              <a:pathLst>
                <a:path w="52704" h="70484">
                  <a:moveTo>
                    <a:pt x="10893" y="50997"/>
                  </a:moveTo>
                  <a:lnTo>
                    <a:pt x="4876" y="52844"/>
                  </a:lnTo>
                  <a:lnTo>
                    <a:pt x="1930" y="58458"/>
                  </a:lnTo>
                  <a:lnTo>
                    <a:pt x="0" y="62230"/>
                  </a:lnTo>
                  <a:lnTo>
                    <a:pt x="640" y="66636"/>
                  </a:lnTo>
                  <a:lnTo>
                    <a:pt x="1257" y="70408"/>
                  </a:lnTo>
                  <a:lnTo>
                    <a:pt x="1104" y="66636"/>
                  </a:lnTo>
                  <a:lnTo>
                    <a:pt x="406" y="62191"/>
                  </a:lnTo>
                  <a:lnTo>
                    <a:pt x="2425" y="58724"/>
                  </a:lnTo>
                  <a:lnTo>
                    <a:pt x="4381" y="55257"/>
                  </a:lnTo>
                  <a:lnTo>
                    <a:pt x="7975" y="53174"/>
                  </a:lnTo>
                  <a:lnTo>
                    <a:pt x="10893" y="50997"/>
                  </a:lnTo>
                  <a:close/>
                </a:path>
                <a:path w="52704" h="70484">
                  <a:moveTo>
                    <a:pt x="11634" y="50467"/>
                  </a:moveTo>
                  <a:lnTo>
                    <a:pt x="10893" y="50997"/>
                  </a:lnTo>
                  <a:lnTo>
                    <a:pt x="11290" y="50876"/>
                  </a:lnTo>
                  <a:lnTo>
                    <a:pt x="11634" y="50467"/>
                  </a:lnTo>
                  <a:close/>
                </a:path>
                <a:path w="52704" h="70484">
                  <a:moveTo>
                    <a:pt x="26898" y="27533"/>
                  </a:moveTo>
                  <a:lnTo>
                    <a:pt x="22186" y="30607"/>
                  </a:lnTo>
                  <a:lnTo>
                    <a:pt x="20446" y="31635"/>
                  </a:lnTo>
                  <a:lnTo>
                    <a:pt x="18821" y="33045"/>
                  </a:lnTo>
                  <a:lnTo>
                    <a:pt x="17894" y="34925"/>
                  </a:lnTo>
                  <a:lnTo>
                    <a:pt x="16840" y="36830"/>
                  </a:lnTo>
                  <a:lnTo>
                    <a:pt x="17159" y="38925"/>
                  </a:lnTo>
                  <a:lnTo>
                    <a:pt x="17144" y="42913"/>
                  </a:lnTo>
                  <a:lnTo>
                    <a:pt x="16433" y="44767"/>
                  </a:lnTo>
                  <a:lnTo>
                    <a:pt x="11634" y="50467"/>
                  </a:lnTo>
                  <a:lnTo>
                    <a:pt x="14452" y="48501"/>
                  </a:lnTo>
                  <a:lnTo>
                    <a:pt x="17919" y="45339"/>
                  </a:lnTo>
                  <a:lnTo>
                    <a:pt x="17894" y="38925"/>
                  </a:lnTo>
                  <a:lnTo>
                    <a:pt x="17513" y="36957"/>
                  </a:lnTo>
                  <a:lnTo>
                    <a:pt x="18545" y="34925"/>
                  </a:lnTo>
                  <a:lnTo>
                    <a:pt x="19240" y="33426"/>
                  </a:lnTo>
                  <a:lnTo>
                    <a:pt x="20739" y="32016"/>
                  </a:lnTo>
                  <a:lnTo>
                    <a:pt x="22402" y="30962"/>
                  </a:lnTo>
                  <a:lnTo>
                    <a:pt x="27025" y="27813"/>
                  </a:lnTo>
                  <a:lnTo>
                    <a:pt x="31484" y="27813"/>
                  </a:lnTo>
                  <a:lnTo>
                    <a:pt x="26898" y="27533"/>
                  </a:lnTo>
                  <a:close/>
                </a:path>
                <a:path w="52704" h="70484">
                  <a:moveTo>
                    <a:pt x="31484" y="27813"/>
                  </a:moveTo>
                  <a:lnTo>
                    <a:pt x="27025" y="27813"/>
                  </a:lnTo>
                  <a:lnTo>
                    <a:pt x="35775" y="28155"/>
                  </a:lnTo>
                  <a:lnTo>
                    <a:pt x="35445" y="28054"/>
                  </a:lnTo>
                  <a:lnTo>
                    <a:pt x="31484" y="27813"/>
                  </a:lnTo>
                  <a:close/>
                </a:path>
                <a:path w="52704" h="70484">
                  <a:moveTo>
                    <a:pt x="36665" y="12760"/>
                  </a:moveTo>
                  <a:lnTo>
                    <a:pt x="36260" y="15227"/>
                  </a:lnTo>
                  <a:lnTo>
                    <a:pt x="36334" y="17259"/>
                  </a:lnTo>
                  <a:lnTo>
                    <a:pt x="36588" y="19265"/>
                  </a:lnTo>
                  <a:lnTo>
                    <a:pt x="35445" y="28054"/>
                  </a:lnTo>
                  <a:lnTo>
                    <a:pt x="35790" y="28054"/>
                  </a:lnTo>
                  <a:lnTo>
                    <a:pt x="36779" y="21297"/>
                  </a:lnTo>
                  <a:lnTo>
                    <a:pt x="37096" y="19253"/>
                  </a:lnTo>
                  <a:lnTo>
                    <a:pt x="36872" y="17259"/>
                  </a:lnTo>
                  <a:lnTo>
                    <a:pt x="36842" y="15227"/>
                  </a:lnTo>
                  <a:lnTo>
                    <a:pt x="36665" y="12760"/>
                  </a:lnTo>
                  <a:close/>
                </a:path>
                <a:path w="52704" h="70484">
                  <a:moveTo>
                    <a:pt x="44208" y="0"/>
                  </a:moveTo>
                  <a:lnTo>
                    <a:pt x="36258" y="7112"/>
                  </a:lnTo>
                  <a:lnTo>
                    <a:pt x="36665" y="12760"/>
                  </a:lnTo>
                  <a:lnTo>
                    <a:pt x="37247" y="9209"/>
                  </a:lnTo>
                  <a:lnTo>
                    <a:pt x="40960" y="4292"/>
                  </a:lnTo>
                  <a:lnTo>
                    <a:pt x="46316" y="1338"/>
                  </a:lnTo>
                  <a:lnTo>
                    <a:pt x="52235" y="1193"/>
                  </a:lnTo>
                  <a:lnTo>
                    <a:pt x="44208" y="0"/>
                  </a:lnTo>
                  <a:close/>
                </a:path>
              </a:pathLst>
            </a:custGeom>
            <a:solidFill>
              <a:srgbClr val="7164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9" name="object 169"/>
            <p:cNvSpPr/>
            <p:nvPr/>
          </p:nvSpPr>
          <p:spPr>
            <a:xfrm>
              <a:off x="5236540" y="6949490"/>
              <a:ext cx="257175" cy="99695"/>
            </a:xfrm>
            <a:custGeom>
              <a:avLst/>
              <a:gdLst/>
              <a:ahLst/>
              <a:cxnLst/>
              <a:rect l="l" t="t" r="r" b="b"/>
              <a:pathLst>
                <a:path w="257175" h="99695">
                  <a:moveTo>
                    <a:pt x="80238" y="70078"/>
                  </a:moveTo>
                  <a:lnTo>
                    <a:pt x="73901" y="65328"/>
                  </a:lnTo>
                  <a:lnTo>
                    <a:pt x="64173" y="64947"/>
                  </a:lnTo>
                  <a:lnTo>
                    <a:pt x="57099" y="68707"/>
                  </a:lnTo>
                  <a:lnTo>
                    <a:pt x="51358" y="71513"/>
                  </a:lnTo>
                  <a:lnTo>
                    <a:pt x="48679" y="78168"/>
                  </a:lnTo>
                  <a:lnTo>
                    <a:pt x="41402" y="74422"/>
                  </a:lnTo>
                  <a:lnTo>
                    <a:pt x="33972" y="73672"/>
                  </a:lnTo>
                  <a:lnTo>
                    <a:pt x="27495" y="77050"/>
                  </a:lnTo>
                  <a:lnTo>
                    <a:pt x="21361" y="81927"/>
                  </a:lnTo>
                  <a:lnTo>
                    <a:pt x="14960" y="85623"/>
                  </a:lnTo>
                  <a:lnTo>
                    <a:pt x="9766" y="87198"/>
                  </a:lnTo>
                  <a:lnTo>
                    <a:pt x="1295" y="87642"/>
                  </a:lnTo>
                  <a:lnTo>
                    <a:pt x="0" y="96520"/>
                  </a:lnTo>
                  <a:lnTo>
                    <a:pt x="850" y="98818"/>
                  </a:lnTo>
                  <a:lnTo>
                    <a:pt x="2781" y="99695"/>
                  </a:lnTo>
                  <a:lnTo>
                    <a:pt x="1155" y="98640"/>
                  </a:lnTo>
                  <a:lnTo>
                    <a:pt x="266" y="96507"/>
                  </a:lnTo>
                  <a:lnTo>
                    <a:pt x="1955" y="87922"/>
                  </a:lnTo>
                  <a:lnTo>
                    <a:pt x="9893" y="88099"/>
                  </a:lnTo>
                  <a:lnTo>
                    <a:pt x="15201" y="86347"/>
                  </a:lnTo>
                  <a:lnTo>
                    <a:pt x="21628" y="82664"/>
                  </a:lnTo>
                  <a:lnTo>
                    <a:pt x="27622" y="77724"/>
                  </a:lnTo>
                  <a:lnTo>
                    <a:pt x="33934" y="74180"/>
                  </a:lnTo>
                  <a:lnTo>
                    <a:pt x="41300" y="74701"/>
                  </a:lnTo>
                  <a:lnTo>
                    <a:pt x="48806" y="78320"/>
                  </a:lnTo>
                  <a:lnTo>
                    <a:pt x="51435" y="72085"/>
                  </a:lnTo>
                  <a:lnTo>
                    <a:pt x="64516" y="65697"/>
                  </a:lnTo>
                  <a:lnTo>
                    <a:pt x="73367" y="65913"/>
                  </a:lnTo>
                  <a:lnTo>
                    <a:pt x="80238" y="70078"/>
                  </a:lnTo>
                  <a:close/>
                </a:path>
                <a:path w="257175" h="99695">
                  <a:moveTo>
                    <a:pt x="256552" y="8166"/>
                  </a:moveTo>
                  <a:lnTo>
                    <a:pt x="251879" y="8699"/>
                  </a:lnTo>
                  <a:lnTo>
                    <a:pt x="246722" y="8724"/>
                  </a:lnTo>
                  <a:lnTo>
                    <a:pt x="242074" y="7340"/>
                  </a:lnTo>
                  <a:lnTo>
                    <a:pt x="235305" y="4660"/>
                  </a:lnTo>
                  <a:lnTo>
                    <a:pt x="228396" y="1600"/>
                  </a:lnTo>
                  <a:lnTo>
                    <a:pt x="221373" y="0"/>
                  </a:lnTo>
                  <a:lnTo>
                    <a:pt x="214249" y="1689"/>
                  </a:lnTo>
                  <a:lnTo>
                    <a:pt x="209677" y="4267"/>
                  </a:lnTo>
                  <a:lnTo>
                    <a:pt x="209372" y="10312"/>
                  </a:lnTo>
                  <a:lnTo>
                    <a:pt x="203352" y="14439"/>
                  </a:lnTo>
                  <a:lnTo>
                    <a:pt x="200825" y="14668"/>
                  </a:lnTo>
                  <a:lnTo>
                    <a:pt x="191719" y="13677"/>
                  </a:lnTo>
                  <a:lnTo>
                    <a:pt x="182562" y="8763"/>
                  </a:lnTo>
                  <a:lnTo>
                    <a:pt x="177469" y="15671"/>
                  </a:lnTo>
                  <a:lnTo>
                    <a:pt x="176149" y="17703"/>
                  </a:lnTo>
                  <a:lnTo>
                    <a:pt x="175336" y="20066"/>
                  </a:lnTo>
                  <a:lnTo>
                    <a:pt x="168694" y="23291"/>
                  </a:lnTo>
                  <a:lnTo>
                    <a:pt x="163055" y="20993"/>
                  </a:lnTo>
                  <a:lnTo>
                    <a:pt x="158864" y="23863"/>
                  </a:lnTo>
                  <a:lnTo>
                    <a:pt x="156781" y="25057"/>
                  </a:lnTo>
                  <a:lnTo>
                    <a:pt x="154889" y="27711"/>
                  </a:lnTo>
                  <a:lnTo>
                    <a:pt x="156235" y="30086"/>
                  </a:lnTo>
                  <a:lnTo>
                    <a:pt x="155257" y="27711"/>
                  </a:lnTo>
                  <a:lnTo>
                    <a:pt x="156908" y="25361"/>
                  </a:lnTo>
                  <a:lnTo>
                    <a:pt x="163436" y="21437"/>
                  </a:lnTo>
                  <a:lnTo>
                    <a:pt x="168744" y="23977"/>
                  </a:lnTo>
                  <a:lnTo>
                    <a:pt x="175806" y="20777"/>
                  </a:lnTo>
                  <a:lnTo>
                    <a:pt x="176809" y="18122"/>
                  </a:lnTo>
                  <a:lnTo>
                    <a:pt x="178092" y="16103"/>
                  </a:lnTo>
                  <a:lnTo>
                    <a:pt x="183019" y="9525"/>
                  </a:lnTo>
                  <a:lnTo>
                    <a:pt x="191833" y="14579"/>
                  </a:lnTo>
                  <a:lnTo>
                    <a:pt x="200850" y="15214"/>
                  </a:lnTo>
                  <a:lnTo>
                    <a:pt x="203517" y="14909"/>
                  </a:lnTo>
                  <a:lnTo>
                    <a:pt x="209791" y="10414"/>
                  </a:lnTo>
                  <a:lnTo>
                    <a:pt x="209842" y="4330"/>
                  </a:lnTo>
                  <a:lnTo>
                    <a:pt x="214401" y="1943"/>
                  </a:lnTo>
                  <a:lnTo>
                    <a:pt x="221462" y="457"/>
                  </a:lnTo>
                  <a:lnTo>
                    <a:pt x="228358" y="2209"/>
                  </a:lnTo>
                  <a:lnTo>
                    <a:pt x="235153" y="5308"/>
                  </a:lnTo>
                  <a:lnTo>
                    <a:pt x="241935" y="7848"/>
                  </a:lnTo>
                  <a:lnTo>
                    <a:pt x="246710" y="9105"/>
                  </a:lnTo>
                  <a:lnTo>
                    <a:pt x="251764" y="9220"/>
                  </a:lnTo>
                  <a:lnTo>
                    <a:pt x="256552" y="8166"/>
                  </a:lnTo>
                  <a:close/>
                </a:path>
              </a:pathLst>
            </a:custGeom>
            <a:solidFill>
              <a:srgbClr val="52494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0" name="object 170"/>
            <p:cNvSpPr/>
            <p:nvPr/>
          </p:nvSpPr>
          <p:spPr>
            <a:xfrm>
              <a:off x="6092456" y="6425654"/>
              <a:ext cx="26670" cy="86995"/>
            </a:xfrm>
            <a:custGeom>
              <a:avLst/>
              <a:gdLst/>
              <a:ahLst/>
              <a:cxnLst/>
              <a:rect l="l" t="t" r="r" b="b"/>
              <a:pathLst>
                <a:path w="26670" h="86995">
                  <a:moveTo>
                    <a:pt x="26310" y="0"/>
                  </a:moveTo>
                  <a:lnTo>
                    <a:pt x="0" y="86909"/>
                  </a:lnTo>
                </a:path>
              </a:pathLst>
            </a:custGeom>
            <a:ln w="5219">
              <a:solidFill>
                <a:srgbClr val="B7CEDE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1" name="object 171"/>
            <p:cNvSpPr/>
            <p:nvPr/>
          </p:nvSpPr>
          <p:spPr>
            <a:xfrm>
              <a:off x="6092456" y="6425654"/>
              <a:ext cx="68580" cy="226695"/>
            </a:xfrm>
            <a:custGeom>
              <a:avLst/>
              <a:gdLst/>
              <a:ahLst/>
              <a:cxnLst/>
              <a:rect l="l" t="t" r="r" b="b"/>
              <a:pathLst>
                <a:path w="68579" h="226695">
                  <a:moveTo>
                    <a:pt x="68449" y="0"/>
                  </a:moveTo>
                  <a:lnTo>
                    <a:pt x="0" y="226100"/>
                  </a:lnTo>
                </a:path>
              </a:pathLst>
            </a:custGeom>
            <a:ln w="5219">
              <a:solidFill>
                <a:srgbClr val="B7CEDE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2" name="object 172"/>
            <p:cNvSpPr/>
            <p:nvPr/>
          </p:nvSpPr>
          <p:spPr>
            <a:xfrm>
              <a:off x="6092456" y="6425654"/>
              <a:ext cx="111125" cy="365760"/>
            </a:xfrm>
            <a:custGeom>
              <a:avLst/>
              <a:gdLst/>
              <a:ahLst/>
              <a:cxnLst/>
              <a:rect l="l" t="t" r="r" b="b"/>
              <a:pathLst>
                <a:path w="111125" h="365759">
                  <a:moveTo>
                    <a:pt x="110588" y="0"/>
                  </a:moveTo>
                  <a:lnTo>
                    <a:pt x="0" y="365292"/>
                  </a:lnTo>
                </a:path>
              </a:pathLst>
            </a:custGeom>
            <a:ln w="5219">
              <a:solidFill>
                <a:srgbClr val="B7CEDE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3" name="object 173"/>
            <p:cNvSpPr/>
            <p:nvPr/>
          </p:nvSpPr>
          <p:spPr>
            <a:xfrm>
              <a:off x="6092456" y="6425654"/>
              <a:ext cx="153035" cy="504825"/>
            </a:xfrm>
            <a:custGeom>
              <a:avLst/>
              <a:gdLst/>
              <a:ahLst/>
              <a:cxnLst/>
              <a:rect l="l" t="t" r="r" b="b"/>
              <a:pathLst>
                <a:path w="153035" h="504825">
                  <a:moveTo>
                    <a:pt x="152725" y="0"/>
                  </a:moveTo>
                  <a:lnTo>
                    <a:pt x="0" y="504479"/>
                  </a:lnTo>
                </a:path>
              </a:pathLst>
            </a:custGeom>
            <a:ln w="5219">
              <a:solidFill>
                <a:srgbClr val="B7CEDE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4" name="object 174"/>
            <p:cNvSpPr/>
            <p:nvPr/>
          </p:nvSpPr>
          <p:spPr>
            <a:xfrm>
              <a:off x="6119773" y="6425654"/>
              <a:ext cx="167640" cy="553720"/>
            </a:xfrm>
            <a:custGeom>
              <a:avLst/>
              <a:gdLst/>
              <a:ahLst/>
              <a:cxnLst/>
              <a:rect l="l" t="t" r="r" b="b"/>
              <a:pathLst>
                <a:path w="167639" h="553720">
                  <a:moveTo>
                    <a:pt x="167547" y="0"/>
                  </a:moveTo>
                  <a:lnTo>
                    <a:pt x="0" y="553439"/>
                  </a:lnTo>
                </a:path>
              </a:pathLst>
            </a:custGeom>
            <a:ln w="5219">
              <a:solidFill>
                <a:srgbClr val="B7CEDE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5" name="object 175"/>
            <p:cNvSpPr/>
            <p:nvPr/>
          </p:nvSpPr>
          <p:spPr>
            <a:xfrm>
              <a:off x="6112289" y="6991373"/>
              <a:ext cx="3810" cy="12700"/>
            </a:xfrm>
            <a:custGeom>
              <a:avLst/>
              <a:gdLst/>
              <a:ahLst/>
              <a:cxnLst/>
              <a:rect l="l" t="t" r="r" b="b"/>
              <a:pathLst>
                <a:path w="3810" h="12700">
                  <a:moveTo>
                    <a:pt x="3771" y="0"/>
                  </a:moveTo>
                  <a:lnTo>
                    <a:pt x="0" y="12484"/>
                  </a:lnTo>
                </a:path>
              </a:pathLst>
            </a:custGeom>
            <a:ln w="5219">
              <a:solidFill>
                <a:srgbClr val="B7CED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6" name="object 176"/>
            <p:cNvSpPr/>
            <p:nvPr/>
          </p:nvSpPr>
          <p:spPr>
            <a:xfrm>
              <a:off x="6161910" y="6425654"/>
              <a:ext cx="167640" cy="553720"/>
            </a:xfrm>
            <a:custGeom>
              <a:avLst/>
              <a:gdLst/>
              <a:ahLst/>
              <a:cxnLst/>
              <a:rect l="l" t="t" r="r" b="b"/>
              <a:pathLst>
                <a:path w="167639" h="553720">
                  <a:moveTo>
                    <a:pt x="167547" y="0"/>
                  </a:moveTo>
                  <a:lnTo>
                    <a:pt x="0" y="553439"/>
                  </a:lnTo>
                </a:path>
              </a:pathLst>
            </a:custGeom>
            <a:ln w="5219">
              <a:solidFill>
                <a:srgbClr val="B7CEDE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7" name="object 177"/>
            <p:cNvSpPr/>
            <p:nvPr/>
          </p:nvSpPr>
          <p:spPr>
            <a:xfrm>
              <a:off x="6154427" y="6991373"/>
              <a:ext cx="3810" cy="12700"/>
            </a:xfrm>
            <a:custGeom>
              <a:avLst/>
              <a:gdLst/>
              <a:ahLst/>
              <a:cxnLst/>
              <a:rect l="l" t="t" r="r" b="b"/>
              <a:pathLst>
                <a:path w="3810" h="12700">
                  <a:moveTo>
                    <a:pt x="3771" y="0"/>
                  </a:moveTo>
                  <a:lnTo>
                    <a:pt x="0" y="12484"/>
                  </a:lnTo>
                </a:path>
              </a:pathLst>
            </a:custGeom>
            <a:ln w="5219">
              <a:solidFill>
                <a:srgbClr val="B7CED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8" name="object 178"/>
            <p:cNvSpPr/>
            <p:nvPr/>
          </p:nvSpPr>
          <p:spPr>
            <a:xfrm>
              <a:off x="6204047" y="6425654"/>
              <a:ext cx="167640" cy="553720"/>
            </a:xfrm>
            <a:custGeom>
              <a:avLst/>
              <a:gdLst/>
              <a:ahLst/>
              <a:cxnLst/>
              <a:rect l="l" t="t" r="r" b="b"/>
              <a:pathLst>
                <a:path w="167639" h="553720">
                  <a:moveTo>
                    <a:pt x="167547" y="0"/>
                  </a:moveTo>
                  <a:lnTo>
                    <a:pt x="0" y="553439"/>
                  </a:lnTo>
                </a:path>
              </a:pathLst>
            </a:custGeom>
            <a:ln w="5219">
              <a:solidFill>
                <a:srgbClr val="B7CEDE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9" name="object 179"/>
            <p:cNvSpPr/>
            <p:nvPr/>
          </p:nvSpPr>
          <p:spPr>
            <a:xfrm>
              <a:off x="6196564" y="6991373"/>
              <a:ext cx="3810" cy="12700"/>
            </a:xfrm>
            <a:custGeom>
              <a:avLst/>
              <a:gdLst/>
              <a:ahLst/>
              <a:cxnLst/>
              <a:rect l="l" t="t" r="r" b="b"/>
              <a:pathLst>
                <a:path w="3810" h="12700">
                  <a:moveTo>
                    <a:pt x="3771" y="0"/>
                  </a:moveTo>
                  <a:lnTo>
                    <a:pt x="0" y="12484"/>
                  </a:lnTo>
                </a:path>
              </a:pathLst>
            </a:custGeom>
            <a:ln w="5219">
              <a:solidFill>
                <a:srgbClr val="B7CED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0" name="object 180"/>
            <p:cNvSpPr/>
            <p:nvPr/>
          </p:nvSpPr>
          <p:spPr>
            <a:xfrm>
              <a:off x="6246186" y="6425654"/>
              <a:ext cx="167640" cy="553720"/>
            </a:xfrm>
            <a:custGeom>
              <a:avLst/>
              <a:gdLst/>
              <a:ahLst/>
              <a:cxnLst/>
              <a:rect l="l" t="t" r="r" b="b"/>
              <a:pathLst>
                <a:path w="167639" h="553720">
                  <a:moveTo>
                    <a:pt x="167547" y="0"/>
                  </a:moveTo>
                  <a:lnTo>
                    <a:pt x="0" y="553439"/>
                  </a:lnTo>
                </a:path>
              </a:pathLst>
            </a:custGeom>
            <a:ln w="5219">
              <a:solidFill>
                <a:srgbClr val="B7CEDE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1" name="object 181"/>
            <p:cNvSpPr/>
            <p:nvPr/>
          </p:nvSpPr>
          <p:spPr>
            <a:xfrm>
              <a:off x="6238703" y="6991373"/>
              <a:ext cx="3810" cy="12700"/>
            </a:xfrm>
            <a:custGeom>
              <a:avLst/>
              <a:gdLst/>
              <a:ahLst/>
              <a:cxnLst/>
              <a:rect l="l" t="t" r="r" b="b"/>
              <a:pathLst>
                <a:path w="3810" h="12700">
                  <a:moveTo>
                    <a:pt x="3771" y="0"/>
                  </a:moveTo>
                  <a:lnTo>
                    <a:pt x="0" y="12484"/>
                  </a:lnTo>
                </a:path>
              </a:pathLst>
            </a:custGeom>
            <a:ln w="5219">
              <a:solidFill>
                <a:srgbClr val="B7CED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2" name="object 182"/>
            <p:cNvSpPr/>
            <p:nvPr/>
          </p:nvSpPr>
          <p:spPr>
            <a:xfrm>
              <a:off x="6288324" y="6425654"/>
              <a:ext cx="167640" cy="553720"/>
            </a:xfrm>
            <a:custGeom>
              <a:avLst/>
              <a:gdLst/>
              <a:ahLst/>
              <a:cxnLst/>
              <a:rect l="l" t="t" r="r" b="b"/>
              <a:pathLst>
                <a:path w="167639" h="553720">
                  <a:moveTo>
                    <a:pt x="167547" y="0"/>
                  </a:moveTo>
                  <a:lnTo>
                    <a:pt x="0" y="553439"/>
                  </a:lnTo>
                </a:path>
              </a:pathLst>
            </a:custGeom>
            <a:ln w="5219">
              <a:solidFill>
                <a:srgbClr val="B7CEDE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3" name="object 183"/>
            <p:cNvSpPr/>
            <p:nvPr/>
          </p:nvSpPr>
          <p:spPr>
            <a:xfrm>
              <a:off x="6280840" y="6991373"/>
              <a:ext cx="3810" cy="12700"/>
            </a:xfrm>
            <a:custGeom>
              <a:avLst/>
              <a:gdLst/>
              <a:ahLst/>
              <a:cxnLst/>
              <a:rect l="l" t="t" r="r" b="b"/>
              <a:pathLst>
                <a:path w="3810" h="12700">
                  <a:moveTo>
                    <a:pt x="3771" y="0"/>
                  </a:moveTo>
                  <a:lnTo>
                    <a:pt x="0" y="12484"/>
                  </a:lnTo>
                </a:path>
              </a:pathLst>
            </a:custGeom>
            <a:ln w="5219">
              <a:solidFill>
                <a:srgbClr val="B7CED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4" name="object 184"/>
            <p:cNvSpPr/>
            <p:nvPr/>
          </p:nvSpPr>
          <p:spPr>
            <a:xfrm>
              <a:off x="6330462" y="6425654"/>
              <a:ext cx="167640" cy="553720"/>
            </a:xfrm>
            <a:custGeom>
              <a:avLst/>
              <a:gdLst/>
              <a:ahLst/>
              <a:cxnLst/>
              <a:rect l="l" t="t" r="r" b="b"/>
              <a:pathLst>
                <a:path w="167639" h="553720">
                  <a:moveTo>
                    <a:pt x="167547" y="0"/>
                  </a:moveTo>
                  <a:lnTo>
                    <a:pt x="0" y="553439"/>
                  </a:lnTo>
                </a:path>
              </a:pathLst>
            </a:custGeom>
            <a:ln w="5219">
              <a:solidFill>
                <a:srgbClr val="B7CEDE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5" name="object 185"/>
            <p:cNvSpPr/>
            <p:nvPr/>
          </p:nvSpPr>
          <p:spPr>
            <a:xfrm>
              <a:off x="6322979" y="6991373"/>
              <a:ext cx="3810" cy="12700"/>
            </a:xfrm>
            <a:custGeom>
              <a:avLst/>
              <a:gdLst/>
              <a:ahLst/>
              <a:cxnLst/>
              <a:rect l="l" t="t" r="r" b="b"/>
              <a:pathLst>
                <a:path w="3810" h="12700">
                  <a:moveTo>
                    <a:pt x="3771" y="0"/>
                  </a:moveTo>
                  <a:lnTo>
                    <a:pt x="0" y="12484"/>
                  </a:lnTo>
                </a:path>
              </a:pathLst>
            </a:custGeom>
            <a:ln w="5219">
              <a:solidFill>
                <a:srgbClr val="B7CED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6" name="object 186"/>
            <p:cNvSpPr/>
            <p:nvPr/>
          </p:nvSpPr>
          <p:spPr>
            <a:xfrm>
              <a:off x="6372601" y="6425654"/>
              <a:ext cx="167640" cy="553720"/>
            </a:xfrm>
            <a:custGeom>
              <a:avLst/>
              <a:gdLst/>
              <a:ahLst/>
              <a:cxnLst/>
              <a:rect l="l" t="t" r="r" b="b"/>
              <a:pathLst>
                <a:path w="167640" h="553720">
                  <a:moveTo>
                    <a:pt x="167547" y="0"/>
                  </a:moveTo>
                  <a:lnTo>
                    <a:pt x="0" y="553439"/>
                  </a:lnTo>
                </a:path>
              </a:pathLst>
            </a:custGeom>
            <a:ln w="5219">
              <a:solidFill>
                <a:srgbClr val="B7CEDE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7" name="object 187"/>
            <p:cNvSpPr/>
            <p:nvPr/>
          </p:nvSpPr>
          <p:spPr>
            <a:xfrm>
              <a:off x="6365118" y="6991373"/>
              <a:ext cx="3810" cy="12700"/>
            </a:xfrm>
            <a:custGeom>
              <a:avLst/>
              <a:gdLst/>
              <a:ahLst/>
              <a:cxnLst/>
              <a:rect l="l" t="t" r="r" b="b"/>
              <a:pathLst>
                <a:path w="3810" h="12700">
                  <a:moveTo>
                    <a:pt x="3771" y="0"/>
                  </a:moveTo>
                  <a:lnTo>
                    <a:pt x="0" y="12484"/>
                  </a:lnTo>
                </a:path>
              </a:pathLst>
            </a:custGeom>
            <a:ln w="5219">
              <a:solidFill>
                <a:srgbClr val="B7CED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8" name="object 188"/>
            <p:cNvSpPr/>
            <p:nvPr/>
          </p:nvSpPr>
          <p:spPr>
            <a:xfrm>
              <a:off x="6414738" y="6425654"/>
              <a:ext cx="167640" cy="553720"/>
            </a:xfrm>
            <a:custGeom>
              <a:avLst/>
              <a:gdLst/>
              <a:ahLst/>
              <a:cxnLst/>
              <a:rect l="l" t="t" r="r" b="b"/>
              <a:pathLst>
                <a:path w="167640" h="553720">
                  <a:moveTo>
                    <a:pt x="167547" y="0"/>
                  </a:moveTo>
                  <a:lnTo>
                    <a:pt x="0" y="553439"/>
                  </a:lnTo>
                </a:path>
              </a:pathLst>
            </a:custGeom>
            <a:ln w="5219">
              <a:solidFill>
                <a:srgbClr val="B7CEDE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9" name="object 189"/>
            <p:cNvSpPr/>
            <p:nvPr/>
          </p:nvSpPr>
          <p:spPr>
            <a:xfrm>
              <a:off x="6407255" y="6991373"/>
              <a:ext cx="3810" cy="12700"/>
            </a:xfrm>
            <a:custGeom>
              <a:avLst/>
              <a:gdLst/>
              <a:ahLst/>
              <a:cxnLst/>
              <a:rect l="l" t="t" r="r" b="b"/>
              <a:pathLst>
                <a:path w="3810" h="12700">
                  <a:moveTo>
                    <a:pt x="3771" y="0"/>
                  </a:moveTo>
                  <a:lnTo>
                    <a:pt x="0" y="12484"/>
                  </a:lnTo>
                </a:path>
              </a:pathLst>
            </a:custGeom>
            <a:ln w="5219">
              <a:solidFill>
                <a:srgbClr val="B7CED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0" name="object 190"/>
            <p:cNvSpPr/>
            <p:nvPr/>
          </p:nvSpPr>
          <p:spPr>
            <a:xfrm>
              <a:off x="6456876" y="6425654"/>
              <a:ext cx="167640" cy="553720"/>
            </a:xfrm>
            <a:custGeom>
              <a:avLst/>
              <a:gdLst/>
              <a:ahLst/>
              <a:cxnLst/>
              <a:rect l="l" t="t" r="r" b="b"/>
              <a:pathLst>
                <a:path w="167640" h="553720">
                  <a:moveTo>
                    <a:pt x="167547" y="0"/>
                  </a:moveTo>
                  <a:lnTo>
                    <a:pt x="0" y="553439"/>
                  </a:lnTo>
                </a:path>
              </a:pathLst>
            </a:custGeom>
            <a:ln w="5219">
              <a:solidFill>
                <a:srgbClr val="B7CEDE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1" name="object 191"/>
            <p:cNvSpPr/>
            <p:nvPr/>
          </p:nvSpPr>
          <p:spPr>
            <a:xfrm>
              <a:off x="6449392" y="6991373"/>
              <a:ext cx="3810" cy="12700"/>
            </a:xfrm>
            <a:custGeom>
              <a:avLst/>
              <a:gdLst/>
              <a:ahLst/>
              <a:cxnLst/>
              <a:rect l="l" t="t" r="r" b="b"/>
              <a:pathLst>
                <a:path w="3810" h="12700">
                  <a:moveTo>
                    <a:pt x="3771" y="0"/>
                  </a:moveTo>
                  <a:lnTo>
                    <a:pt x="0" y="12484"/>
                  </a:lnTo>
                </a:path>
              </a:pathLst>
            </a:custGeom>
            <a:ln w="5219">
              <a:solidFill>
                <a:srgbClr val="B7CED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2" name="object 192"/>
            <p:cNvSpPr/>
            <p:nvPr/>
          </p:nvSpPr>
          <p:spPr>
            <a:xfrm>
              <a:off x="6499014" y="6425654"/>
              <a:ext cx="167640" cy="553720"/>
            </a:xfrm>
            <a:custGeom>
              <a:avLst/>
              <a:gdLst/>
              <a:ahLst/>
              <a:cxnLst/>
              <a:rect l="l" t="t" r="r" b="b"/>
              <a:pathLst>
                <a:path w="167640" h="553720">
                  <a:moveTo>
                    <a:pt x="167547" y="0"/>
                  </a:moveTo>
                  <a:lnTo>
                    <a:pt x="0" y="553439"/>
                  </a:lnTo>
                </a:path>
              </a:pathLst>
            </a:custGeom>
            <a:ln w="5219">
              <a:solidFill>
                <a:srgbClr val="B7CEDE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3" name="object 193"/>
            <p:cNvSpPr/>
            <p:nvPr/>
          </p:nvSpPr>
          <p:spPr>
            <a:xfrm>
              <a:off x="6491531" y="6991373"/>
              <a:ext cx="3810" cy="12700"/>
            </a:xfrm>
            <a:custGeom>
              <a:avLst/>
              <a:gdLst/>
              <a:ahLst/>
              <a:cxnLst/>
              <a:rect l="l" t="t" r="r" b="b"/>
              <a:pathLst>
                <a:path w="3810" h="12700">
                  <a:moveTo>
                    <a:pt x="3771" y="0"/>
                  </a:moveTo>
                  <a:lnTo>
                    <a:pt x="0" y="12484"/>
                  </a:lnTo>
                </a:path>
              </a:pathLst>
            </a:custGeom>
            <a:ln w="5219">
              <a:solidFill>
                <a:srgbClr val="B7CED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4" name="object 194"/>
            <p:cNvSpPr/>
            <p:nvPr/>
          </p:nvSpPr>
          <p:spPr>
            <a:xfrm>
              <a:off x="6541151" y="6425654"/>
              <a:ext cx="167640" cy="553720"/>
            </a:xfrm>
            <a:custGeom>
              <a:avLst/>
              <a:gdLst/>
              <a:ahLst/>
              <a:cxnLst/>
              <a:rect l="l" t="t" r="r" b="b"/>
              <a:pathLst>
                <a:path w="167640" h="553720">
                  <a:moveTo>
                    <a:pt x="167547" y="0"/>
                  </a:moveTo>
                  <a:lnTo>
                    <a:pt x="0" y="553439"/>
                  </a:lnTo>
                </a:path>
              </a:pathLst>
            </a:custGeom>
            <a:ln w="5219">
              <a:solidFill>
                <a:srgbClr val="B7CEDE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5" name="object 195"/>
            <p:cNvSpPr/>
            <p:nvPr/>
          </p:nvSpPr>
          <p:spPr>
            <a:xfrm>
              <a:off x="6533669" y="6991373"/>
              <a:ext cx="3810" cy="12700"/>
            </a:xfrm>
            <a:custGeom>
              <a:avLst/>
              <a:gdLst/>
              <a:ahLst/>
              <a:cxnLst/>
              <a:rect l="l" t="t" r="r" b="b"/>
              <a:pathLst>
                <a:path w="3809" h="12700">
                  <a:moveTo>
                    <a:pt x="3771" y="0"/>
                  </a:moveTo>
                  <a:lnTo>
                    <a:pt x="0" y="12484"/>
                  </a:lnTo>
                </a:path>
              </a:pathLst>
            </a:custGeom>
            <a:ln w="5219">
              <a:solidFill>
                <a:srgbClr val="B7CED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6" name="object 196"/>
            <p:cNvSpPr/>
            <p:nvPr/>
          </p:nvSpPr>
          <p:spPr>
            <a:xfrm>
              <a:off x="6583289" y="6425654"/>
              <a:ext cx="167640" cy="553720"/>
            </a:xfrm>
            <a:custGeom>
              <a:avLst/>
              <a:gdLst/>
              <a:ahLst/>
              <a:cxnLst/>
              <a:rect l="l" t="t" r="r" b="b"/>
              <a:pathLst>
                <a:path w="167640" h="553720">
                  <a:moveTo>
                    <a:pt x="167547" y="0"/>
                  </a:moveTo>
                  <a:lnTo>
                    <a:pt x="0" y="553439"/>
                  </a:lnTo>
                </a:path>
              </a:pathLst>
            </a:custGeom>
            <a:ln w="5219">
              <a:solidFill>
                <a:srgbClr val="B7CEDE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7" name="object 197"/>
            <p:cNvSpPr/>
            <p:nvPr/>
          </p:nvSpPr>
          <p:spPr>
            <a:xfrm>
              <a:off x="6575807" y="6991373"/>
              <a:ext cx="3810" cy="12700"/>
            </a:xfrm>
            <a:custGeom>
              <a:avLst/>
              <a:gdLst/>
              <a:ahLst/>
              <a:cxnLst/>
              <a:rect l="l" t="t" r="r" b="b"/>
              <a:pathLst>
                <a:path w="3809" h="12700">
                  <a:moveTo>
                    <a:pt x="3771" y="0"/>
                  </a:moveTo>
                  <a:lnTo>
                    <a:pt x="0" y="12484"/>
                  </a:lnTo>
                </a:path>
              </a:pathLst>
            </a:custGeom>
            <a:ln w="5219">
              <a:solidFill>
                <a:srgbClr val="B7CED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8" name="object 198"/>
            <p:cNvSpPr/>
            <p:nvPr/>
          </p:nvSpPr>
          <p:spPr>
            <a:xfrm>
              <a:off x="6625428" y="6425654"/>
              <a:ext cx="167640" cy="553720"/>
            </a:xfrm>
            <a:custGeom>
              <a:avLst/>
              <a:gdLst/>
              <a:ahLst/>
              <a:cxnLst/>
              <a:rect l="l" t="t" r="r" b="b"/>
              <a:pathLst>
                <a:path w="167640" h="553720">
                  <a:moveTo>
                    <a:pt x="167547" y="0"/>
                  </a:moveTo>
                  <a:lnTo>
                    <a:pt x="0" y="553439"/>
                  </a:lnTo>
                </a:path>
              </a:pathLst>
            </a:custGeom>
            <a:ln w="5219">
              <a:solidFill>
                <a:srgbClr val="B7CEDE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9" name="object 199"/>
            <p:cNvSpPr/>
            <p:nvPr/>
          </p:nvSpPr>
          <p:spPr>
            <a:xfrm>
              <a:off x="6617944" y="6991373"/>
              <a:ext cx="3810" cy="12700"/>
            </a:xfrm>
            <a:custGeom>
              <a:avLst/>
              <a:gdLst/>
              <a:ahLst/>
              <a:cxnLst/>
              <a:rect l="l" t="t" r="r" b="b"/>
              <a:pathLst>
                <a:path w="3809" h="12700">
                  <a:moveTo>
                    <a:pt x="3771" y="0"/>
                  </a:moveTo>
                  <a:lnTo>
                    <a:pt x="0" y="12484"/>
                  </a:lnTo>
                </a:path>
              </a:pathLst>
            </a:custGeom>
            <a:ln w="5219">
              <a:solidFill>
                <a:srgbClr val="B7CED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0" name="object 200"/>
            <p:cNvSpPr/>
            <p:nvPr/>
          </p:nvSpPr>
          <p:spPr>
            <a:xfrm>
              <a:off x="6667566" y="6504391"/>
              <a:ext cx="144145" cy="474980"/>
            </a:xfrm>
            <a:custGeom>
              <a:avLst/>
              <a:gdLst/>
              <a:ahLst/>
              <a:cxnLst/>
              <a:rect l="l" t="t" r="r" b="b"/>
              <a:pathLst>
                <a:path w="144145" h="474979">
                  <a:moveTo>
                    <a:pt x="143710" y="0"/>
                  </a:moveTo>
                  <a:lnTo>
                    <a:pt x="0" y="474701"/>
                  </a:lnTo>
                </a:path>
              </a:pathLst>
            </a:custGeom>
            <a:ln w="5219">
              <a:solidFill>
                <a:srgbClr val="B7CEDE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1" name="object 201"/>
            <p:cNvSpPr/>
            <p:nvPr/>
          </p:nvSpPr>
          <p:spPr>
            <a:xfrm>
              <a:off x="6660083" y="6991373"/>
              <a:ext cx="3810" cy="12700"/>
            </a:xfrm>
            <a:custGeom>
              <a:avLst/>
              <a:gdLst/>
              <a:ahLst/>
              <a:cxnLst/>
              <a:rect l="l" t="t" r="r" b="b"/>
              <a:pathLst>
                <a:path w="3809" h="12700">
                  <a:moveTo>
                    <a:pt x="3771" y="0"/>
                  </a:moveTo>
                  <a:lnTo>
                    <a:pt x="0" y="12484"/>
                  </a:lnTo>
                </a:path>
              </a:pathLst>
            </a:custGeom>
            <a:ln w="5219">
              <a:solidFill>
                <a:srgbClr val="B7CED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2" name="object 202"/>
            <p:cNvSpPr/>
            <p:nvPr/>
          </p:nvSpPr>
          <p:spPr>
            <a:xfrm>
              <a:off x="6709703" y="6643578"/>
              <a:ext cx="101600" cy="335915"/>
            </a:xfrm>
            <a:custGeom>
              <a:avLst/>
              <a:gdLst/>
              <a:ahLst/>
              <a:cxnLst/>
              <a:rect l="l" t="t" r="r" b="b"/>
              <a:pathLst>
                <a:path w="101600" h="335915">
                  <a:moveTo>
                    <a:pt x="101573" y="0"/>
                  </a:moveTo>
                  <a:lnTo>
                    <a:pt x="0" y="335514"/>
                  </a:lnTo>
                </a:path>
              </a:pathLst>
            </a:custGeom>
            <a:ln w="5219">
              <a:solidFill>
                <a:srgbClr val="B7CEDE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3" name="object 203"/>
            <p:cNvSpPr/>
            <p:nvPr/>
          </p:nvSpPr>
          <p:spPr>
            <a:xfrm>
              <a:off x="6702220" y="6991373"/>
              <a:ext cx="3810" cy="12700"/>
            </a:xfrm>
            <a:custGeom>
              <a:avLst/>
              <a:gdLst/>
              <a:ahLst/>
              <a:cxnLst/>
              <a:rect l="l" t="t" r="r" b="b"/>
              <a:pathLst>
                <a:path w="3809" h="12700">
                  <a:moveTo>
                    <a:pt x="3771" y="0"/>
                  </a:moveTo>
                  <a:lnTo>
                    <a:pt x="0" y="12484"/>
                  </a:lnTo>
                </a:path>
              </a:pathLst>
            </a:custGeom>
            <a:ln w="5219">
              <a:solidFill>
                <a:srgbClr val="B7CED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4" name="object 204"/>
            <p:cNvSpPr/>
            <p:nvPr/>
          </p:nvSpPr>
          <p:spPr>
            <a:xfrm>
              <a:off x="6751843" y="6782774"/>
              <a:ext cx="59690" cy="196850"/>
            </a:xfrm>
            <a:custGeom>
              <a:avLst/>
              <a:gdLst/>
              <a:ahLst/>
              <a:cxnLst/>
              <a:rect l="l" t="t" r="r" b="b"/>
              <a:pathLst>
                <a:path w="59690" h="196850">
                  <a:moveTo>
                    <a:pt x="59433" y="0"/>
                  </a:moveTo>
                  <a:lnTo>
                    <a:pt x="0" y="196319"/>
                  </a:lnTo>
                </a:path>
              </a:pathLst>
            </a:custGeom>
            <a:ln w="5219">
              <a:solidFill>
                <a:srgbClr val="B7CEDE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5" name="object 205"/>
            <p:cNvSpPr/>
            <p:nvPr/>
          </p:nvSpPr>
          <p:spPr>
            <a:xfrm>
              <a:off x="6744359" y="6991373"/>
              <a:ext cx="3810" cy="12700"/>
            </a:xfrm>
            <a:custGeom>
              <a:avLst/>
              <a:gdLst/>
              <a:ahLst/>
              <a:cxnLst/>
              <a:rect l="l" t="t" r="r" b="b"/>
              <a:pathLst>
                <a:path w="3809" h="12700">
                  <a:moveTo>
                    <a:pt x="3771" y="0"/>
                  </a:moveTo>
                  <a:lnTo>
                    <a:pt x="0" y="12484"/>
                  </a:lnTo>
                </a:path>
              </a:pathLst>
            </a:custGeom>
            <a:ln w="5219">
              <a:solidFill>
                <a:srgbClr val="B7CED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6" name="object 206"/>
            <p:cNvSpPr/>
            <p:nvPr/>
          </p:nvSpPr>
          <p:spPr>
            <a:xfrm>
              <a:off x="6793980" y="6921961"/>
              <a:ext cx="17780" cy="57150"/>
            </a:xfrm>
            <a:custGeom>
              <a:avLst/>
              <a:gdLst/>
              <a:ahLst/>
              <a:cxnLst/>
              <a:rect l="l" t="t" r="r" b="b"/>
              <a:pathLst>
                <a:path w="17779" h="57150">
                  <a:moveTo>
                    <a:pt x="17296" y="0"/>
                  </a:moveTo>
                  <a:lnTo>
                    <a:pt x="0" y="57132"/>
                  </a:lnTo>
                </a:path>
              </a:pathLst>
            </a:custGeom>
            <a:ln w="5219">
              <a:solidFill>
                <a:srgbClr val="B7CEDE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7" name="object 207"/>
            <p:cNvSpPr/>
            <p:nvPr/>
          </p:nvSpPr>
          <p:spPr>
            <a:xfrm>
              <a:off x="6786497" y="6991373"/>
              <a:ext cx="3810" cy="12700"/>
            </a:xfrm>
            <a:custGeom>
              <a:avLst/>
              <a:gdLst/>
              <a:ahLst/>
              <a:cxnLst/>
              <a:rect l="l" t="t" r="r" b="b"/>
              <a:pathLst>
                <a:path w="3809" h="12700">
                  <a:moveTo>
                    <a:pt x="3771" y="0"/>
                  </a:moveTo>
                  <a:lnTo>
                    <a:pt x="0" y="12484"/>
                  </a:lnTo>
                </a:path>
              </a:pathLst>
            </a:custGeom>
            <a:ln w="5219">
              <a:solidFill>
                <a:srgbClr val="B7CED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08" name="object 208"/>
            <p:cNvPicPr/>
            <p:nvPr/>
          </p:nvPicPr>
          <p:blipFill>
            <a:blip r:embed="rId58" cstate="print"/>
            <a:stretch>
              <a:fillRect/>
            </a:stretch>
          </p:blipFill>
          <p:spPr>
            <a:xfrm>
              <a:off x="6091948" y="6907238"/>
              <a:ext cx="718273" cy="190830"/>
            </a:xfrm>
            <a:prstGeom prst="rect">
              <a:avLst/>
            </a:prstGeom>
          </p:spPr>
        </p:pic>
        <p:pic>
          <p:nvPicPr>
            <p:cNvPr id="209" name="object 209"/>
            <p:cNvPicPr/>
            <p:nvPr/>
          </p:nvPicPr>
          <p:blipFill>
            <a:blip r:embed="rId59" cstate="print"/>
            <a:stretch>
              <a:fillRect/>
            </a:stretch>
          </p:blipFill>
          <p:spPr>
            <a:xfrm>
              <a:off x="6049060" y="6312662"/>
              <a:ext cx="693204" cy="478599"/>
            </a:xfrm>
            <a:prstGeom prst="rect">
              <a:avLst/>
            </a:prstGeom>
          </p:spPr>
        </p:pic>
        <p:sp>
          <p:nvSpPr>
            <p:cNvPr id="210" name="object 210"/>
            <p:cNvSpPr/>
            <p:nvPr/>
          </p:nvSpPr>
          <p:spPr>
            <a:xfrm>
              <a:off x="6207978" y="6454996"/>
              <a:ext cx="573405" cy="177165"/>
            </a:xfrm>
            <a:custGeom>
              <a:avLst/>
              <a:gdLst/>
              <a:ahLst/>
              <a:cxnLst/>
              <a:rect l="l" t="t" r="r" b="b"/>
              <a:pathLst>
                <a:path w="573404" h="177165">
                  <a:moveTo>
                    <a:pt x="286524" y="0"/>
                  </a:moveTo>
                  <a:lnTo>
                    <a:pt x="0" y="147688"/>
                  </a:lnTo>
                  <a:lnTo>
                    <a:pt x="0" y="177012"/>
                  </a:lnTo>
                  <a:lnTo>
                    <a:pt x="286524" y="28575"/>
                  </a:lnTo>
                  <a:lnTo>
                    <a:pt x="573049" y="177012"/>
                  </a:lnTo>
                  <a:lnTo>
                    <a:pt x="573049" y="147688"/>
                  </a:lnTo>
                  <a:lnTo>
                    <a:pt x="286524" y="0"/>
                  </a:lnTo>
                  <a:close/>
                </a:path>
              </a:pathLst>
            </a:custGeom>
            <a:solidFill>
              <a:srgbClr val="BAC6C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1" name="object 211"/>
            <p:cNvSpPr/>
            <p:nvPr/>
          </p:nvSpPr>
          <p:spPr>
            <a:xfrm>
              <a:off x="6207978" y="6443329"/>
              <a:ext cx="573405" cy="160020"/>
            </a:xfrm>
            <a:custGeom>
              <a:avLst/>
              <a:gdLst/>
              <a:ahLst/>
              <a:cxnLst/>
              <a:rect l="l" t="t" r="r" b="b"/>
              <a:pathLst>
                <a:path w="573404" h="160020">
                  <a:moveTo>
                    <a:pt x="286524" y="0"/>
                  </a:moveTo>
                  <a:lnTo>
                    <a:pt x="0" y="147688"/>
                  </a:lnTo>
                  <a:lnTo>
                    <a:pt x="0" y="159156"/>
                  </a:lnTo>
                  <a:lnTo>
                    <a:pt x="749" y="159613"/>
                  </a:lnTo>
                  <a:lnTo>
                    <a:pt x="286524" y="11569"/>
                  </a:lnTo>
                  <a:lnTo>
                    <a:pt x="573049" y="160007"/>
                  </a:lnTo>
                  <a:lnTo>
                    <a:pt x="573049" y="147688"/>
                  </a:lnTo>
                  <a:lnTo>
                    <a:pt x="286524" y="0"/>
                  </a:lnTo>
                  <a:close/>
                </a:path>
              </a:pathLst>
            </a:custGeom>
            <a:solidFill>
              <a:srgbClr val="ED60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2" name="object 212"/>
            <p:cNvSpPr/>
            <p:nvPr/>
          </p:nvSpPr>
          <p:spPr>
            <a:xfrm>
              <a:off x="6566657" y="6748946"/>
              <a:ext cx="120014" cy="0"/>
            </a:xfrm>
            <a:custGeom>
              <a:avLst/>
              <a:gdLst/>
              <a:ahLst/>
              <a:cxnLst/>
              <a:rect l="l" t="t" r="r" b="b"/>
              <a:pathLst>
                <a:path w="120015">
                  <a:moveTo>
                    <a:pt x="119468" y="0"/>
                  </a:moveTo>
                  <a:lnTo>
                    <a:pt x="0" y="0"/>
                  </a:lnTo>
                </a:path>
              </a:pathLst>
            </a:custGeom>
            <a:solidFill>
              <a:srgbClr val="C7E1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13" name="object 213"/>
            <p:cNvPicPr/>
            <p:nvPr/>
          </p:nvPicPr>
          <p:blipFill>
            <a:blip r:embed="rId60" cstate="print"/>
            <a:stretch>
              <a:fillRect/>
            </a:stretch>
          </p:blipFill>
          <p:spPr>
            <a:xfrm>
              <a:off x="6565683" y="6631444"/>
              <a:ext cx="121411" cy="117500"/>
            </a:xfrm>
            <a:prstGeom prst="rect">
              <a:avLst/>
            </a:prstGeom>
          </p:spPr>
        </p:pic>
        <p:sp>
          <p:nvSpPr>
            <p:cNvPr id="214" name="object 214"/>
            <p:cNvSpPr/>
            <p:nvPr/>
          </p:nvSpPr>
          <p:spPr>
            <a:xfrm>
              <a:off x="6556222" y="6621729"/>
              <a:ext cx="140335" cy="68580"/>
            </a:xfrm>
            <a:custGeom>
              <a:avLst/>
              <a:gdLst/>
              <a:ahLst/>
              <a:cxnLst/>
              <a:rect l="l" t="t" r="r" b="b"/>
              <a:pathLst>
                <a:path w="140334" h="68579">
                  <a:moveTo>
                    <a:pt x="140322" y="0"/>
                  </a:moveTo>
                  <a:lnTo>
                    <a:pt x="0" y="0"/>
                  </a:lnTo>
                  <a:lnTo>
                    <a:pt x="0" y="10160"/>
                  </a:lnTo>
                  <a:lnTo>
                    <a:pt x="0" y="68453"/>
                  </a:lnTo>
                  <a:lnTo>
                    <a:pt x="9461" y="68453"/>
                  </a:lnTo>
                  <a:lnTo>
                    <a:pt x="9461" y="10160"/>
                  </a:lnTo>
                  <a:lnTo>
                    <a:pt x="64249" y="10160"/>
                  </a:lnTo>
                  <a:lnTo>
                    <a:pt x="64249" y="68453"/>
                  </a:lnTo>
                  <a:lnTo>
                    <a:pt x="73126" y="68453"/>
                  </a:lnTo>
                  <a:lnTo>
                    <a:pt x="73126" y="10160"/>
                  </a:lnTo>
                  <a:lnTo>
                    <a:pt x="130860" y="10160"/>
                  </a:lnTo>
                  <a:lnTo>
                    <a:pt x="130860" y="68453"/>
                  </a:lnTo>
                  <a:lnTo>
                    <a:pt x="140322" y="68453"/>
                  </a:lnTo>
                  <a:lnTo>
                    <a:pt x="140322" y="10160"/>
                  </a:lnTo>
                  <a:lnTo>
                    <a:pt x="140322" y="0"/>
                  </a:lnTo>
                  <a:close/>
                </a:path>
              </a:pathLst>
            </a:custGeom>
            <a:solidFill>
              <a:srgbClr val="BAC6C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5" name="object 215"/>
            <p:cNvSpPr/>
            <p:nvPr/>
          </p:nvSpPr>
          <p:spPr>
            <a:xfrm>
              <a:off x="6465938" y="6690182"/>
              <a:ext cx="287020" cy="101600"/>
            </a:xfrm>
            <a:custGeom>
              <a:avLst/>
              <a:gdLst/>
              <a:ahLst/>
              <a:cxnLst/>
              <a:rect l="l" t="t" r="r" b="b"/>
              <a:pathLst>
                <a:path w="287020" h="101600">
                  <a:moveTo>
                    <a:pt x="286918" y="0"/>
                  </a:moveTo>
                  <a:lnTo>
                    <a:pt x="0" y="0"/>
                  </a:lnTo>
                  <a:lnTo>
                    <a:pt x="0" y="101079"/>
                  </a:lnTo>
                  <a:lnTo>
                    <a:pt x="286918" y="101079"/>
                  </a:lnTo>
                  <a:lnTo>
                    <a:pt x="286918" y="0"/>
                  </a:lnTo>
                  <a:close/>
                </a:path>
              </a:pathLst>
            </a:custGeom>
            <a:solidFill>
              <a:srgbClr val="ED60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16" name="object 216"/>
            <p:cNvPicPr/>
            <p:nvPr/>
          </p:nvPicPr>
          <p:blipFill>
            <a:blip r:embed="rId61" cstate="print"/>
            <a:stretch>
              <a:fillRect/>
            </a:stretch>
          </p:blipFill>
          <p:spPr>
            <a:xfrm>
              <a:off x="6182766" y="6483895"/>
              <a:ext cx="311734" cy="472376"/>
            </a:xfrm>
            <a:prstGeom prst="rect">
              <a:avLst/>
            </a:prstGeom>
          </p:spPr>
        </p:pic>
        <p:pic>
          <p:nvPicPr>
            <p:cNvPr id="217" name="object 217"/>
            <p:cNvPicPr/>
            <p:nvPr/>
          </p:nvPicPr>
          <p:blipFill>
            <a:blip r:embed="rId62" cstate="print"/>
            <a:stretch>
              <a:fillRect/>
            </a:stretch>
          </p:blipFill>
          <p:spPr>
            <a:xfrm>
              <a:off x="6494500" y="6791261"/>
              <a:ext cx="258368" cy="176568"/>
            </a:xfrm>
            <a:prstGeom prst="rect">
              <a:avLst/>
            </a:prstGeom>
          </p:spPr>
        </p:pic>
        <p:sp>
          <p:nvSpPr>
            <p:cNvPr id="218" name="object 218"/>
            <p:cNvSpPr/>
            <p:nvPr/>
          </p:nvSpPr>
          <p:spPr>
            <a:xfrm>
              <a:off x="6182787" y="6512630"/>
              <a:ext cx="311785" cy="231775"/>
            </a:xfrm>
            <a:custGeom>
              <a:avLst/>
              <a:gdLst/>
              <a:ahLst/>
              <a:cxnLst/>
              <a:rect l="l" t="t" r="r" b="b"/>
              <a:pathLst>
                <a:path w="311785" h="231775">
                  <a:moveTo>
                    <a:pt x="155854" y="0"/>
                  </a:moveTo>
                  <a:lnTo>
                    <a:pt x="507" y="79603"/>
                  </a:lnTo>
                  <a:lnTo>
                    <a:pt x="0" y="80086"/>
                  </a:lnTo>
                  <a:lnTo>
                    <a:pt x="0" y="98704"/>
                  </a:lnTo>
                  <a:lnTo>
                    <a:pt x="311708" y="231292"/>
                  </a:lnTo>
                  <a:lnTo>
                    <a:pt x="311708" y="79857"/>
                  </a:lnTo>
                  <a:lnTo>
                    <a:pt x="155854" y="0"/>
                  </a:lnTo>
                  <a:close/>
                </a:path>
              </a:pathLst>
            </a:custGeom>
            <a:solidFill>
              <a:srgbClr val="050100">
                <a:alpha val="5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9" name="object 219"/>
            <p:cNvSpPr/>
            <p:nvPr/>
          </p:nvSpPr>
          <p:spPr>
            <a:xfrm>
              <a:off x="6258293" y="6617436"/>
              <a:ext cx="158750" cy="175895"/>
            </a:xfrm>
            <a:custGeom>
              <a:avLst/>
              <a:gdLst/>
              <a:ahLst/>
              <a:cxnLst/>
              <a:rect l="l" t="t" r="r" b="b"/>
              <a:pathLst>
                <a:path w="158750" h="175895">
                  <a:moveTo>
                    <a:pt x="70307" y="0"/>
                  </a:moveTo>
                  <a:lnTo>
                    <a:pt x="0" y="0"/>
                  </a:lnTo>
                  <a:lnTo>
                    <a:pt x="0" y="175475"/>
                  </a:lnTo>
                  <a:lnTo>
                    <a:pt x="70307" y="175475"/>
                  </a:lnTo>
                  <a:lnTo>
                    <a:pt x="70307" y="0"/>
                  </a:lnTo>
                  <a:close/>
                </a:path>
                <a:path w="158750" h="175895">
                  <a:moveTo>
                    <a:pt x="158267" y="0"/>
                  </a:moveTo>
                  <a:lnTo>
                    <a:pt x="87972" y="0"/>
                  </a:lnTo>
                  <a:lnTo>
                    <a:pt x="87972" y="175475"/>
                  </a:lnTo>
                  <a:lnTo>
                    <a:pt x="158267" y="175475"/>
                  </a:lnTo>
                  <a:lnTo>
                    <a:pt x="158267" y="0"/>
                  </a:lnTo>
                  <a:close/>
                </a:path>
              </a:pathLst>
            </a:custGeom>
            <a:solidFill>
              <a:srgbClr val="BAC6C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0" name="object 220"/>
            <p:cNvSpPr/>
            <p:nvPr/>
          </p:nvSpPr>
          <p:spPr>
            <a:xfrm>
              <a:off x="6300279" y="6863575"/>
              <a:ext cx="75565" cy="92710"/>
            </a:xfrm>
            <a:custGeom>
              <a:avLst/>
              <a:gdLst/>
              <a:ahLst/>
              <a:cxnLst/>
              <a:rect l="l" t="t" r="r" b="b"/>
              <a:pathLst>
                <a:path w="75564" h="92709">
                  <a:moveTo>
                    <a:pt x="75425" y="0"/>
                  </a:moveTo>
                  <a:lnTo>
                    <a:pt x="0" y="0"/>
                  </a:lnTo>
                  <a:lnTo>
                    <a:pt x="0" y="92697"/>
                  </a:lnTo>
                  <a:lnTo>
                    <a:pt x="75425" y="92697"/>
                  </a:lnTo>
                  <a:lnTo>
                    <a:pt x="75425" y="0"/>
                  </a:lnTo>
                  <a:close/>
                </a:path>
              </a:pathLst>
            </a:custGeom>
            <a:solidFill>
              <a:srgbClr val="ED60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1" name="object 221"/>
            <p:cNvSpPr/>
            <p:nvPr/>
          </p:nvSpPr>
          <p:spPr>
            <a:xfrm>
              <a:off x="6133092" y="6484085"/>
              <a:ext cx="411480" cy="135255"/>
            </a:xfrm>
            <a:custGeom>
              <a:avLst/>
              <a:gdLst/>
              <a:ahLst/>
              <a:cxnLst/>
              <a:rect l="l" t="t" r="r" b="b"/>
              <a:pathLst>
                <a:path w="411479" h="135254">
                  <a:moveTo>
                    <a:pt x="205549" y="0"/>
                  </a:moveTo>
                  <a:lnTo>
                    <a:pt x="0" y="105727"/>
                  </a:lnTo>
                  <a:lnTo>
                    <a:pt x="0" y="135064"/>
                  </a:lnTo>
                  <a:lnTo>
                    <a:pt x="205549" y="28575"/>
                  </a:lnTo>
                  <a:lnTo>
                    <a:pt x="411099" y="135064"/>
                  </a:lnTo>
                  <a:lnTo>
                    <a:pt x="411099" y="105727"/>
                  </a:lnTo>
                  <a:lnTo>
                    <a:pt x="205549" y="0"/>
                  </a:lnTo>
                  <a:close/>
                </a:path>
              </a:pathLst>
            </a:custGeom>
            <a:solidFill>
              <a:srgbClr val="BAC6C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2" name="object 222"/>
            <p:cNvSpPr/>
            <p:nvPr/>
          </p:nvSpPr>
          <p:spPr>
            <a:xfrm>
              <a:off x="6133092" y="6472795"/>
              <a:ext cx="411480" cy="118110"/>
            </a:xfrm>
            <a:custGeom>
              <a:avLst/>
              <a:gdLst/>
              <a:ahLst/>
              <a:cxnLst/>
              <a:rect l="l" t="t" r="r" b="b"/>
              <a:pathLst>
                <a:path w="411479" h="118109">
                  <a:moveTo>
                    <a:pt x="205549" y="0"/>
                  </a:moveTo>
                  <a:lnTo>
                    <a:pt x="0" y="105727"/>
                  </a:lnTo>
                  <a:lnTo>
                    <a:pt x="0" y="118046"/>
                  </a:lnTo>
                  <a:lnTo>
                    <a:pt x="205549" y="11569"/>
                  </a:lnTo>
                  <a:lnTo>
                    <a:pt x="411099" y="118046"/>
                  </a:lnTo>
                  <a:lnTo>
                    <a:pt x="411099" y="105727"/>
                  </a:lnTo>
                  <a:lnTo>
                    <a:pt x="205549" y="0"/>
                  </a:lnTo>
                  <a:close/>
                </a:path>
              </a:pathLst>
            </a:custGeom>
            <a:solidFill>
              <a:srgbClr val="ED60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3" name="object 223"/>
            <p:cNvSpPr/>
            <p:nvPr/>
          </p:nvSpPr>
          <p:spPr>
            <a:xfrm>
              <a:off x="6309044" y="6923778"/>
              <a:ext cx="1905" cy="21590"/>
            </a:xfrm>
            <a:custGeom>
              <a:avLst/>
              <a:gdLst/>
              <a:ahLst/>
              <a:cxnLst/>
              <a:rect l="l" t="t" r="r" b="b"/>
              <a:pathLst>
                <a:path w="1904" h="21590">
                  <a:moveTo>
                    <a:pt x="1384" y="0"/>
                  </a:moveTo>
                  <a:lnTo>
                    <a:pt x="393" y="0"/>
                  </a:lnTo>
                  <a:lnTo>
                    <a:pt x="0" y="406"/>
                  </a:lnTo>
                  <a:lnTo>
                    <a:pt x="0" y="20955"/>
                  </a:lnTo>
                  <a:lnTo>
                    <a:pt x="393" y="21361"/>
                  </a:lnTo>
                  <a:lnTo>
                    <a:pt x="888" y="21361"/>
                  </a:lnTo>
                  <a:lnTo>
                    <a:pt x="1384" y="21361"/>
                  </a:lnTo>
                  <a:lnTo>
                    <a:pt x="1777" y="20955"/>
                  </a:lnTo>
                  <a:lnTo>
                    <a:pt x="1777" y="406"/>
                  </a:lnTo>
                  <a:lnTo>
                    <a:pt x="1384" y="0"/>
                  </a:lnTo>
                  <a:close/>
                </a:path>
              </a:pathLst>
            </a:custGeom>
            <a:solidFill>
              <a:srgbClr val="52494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24" name="object 224"/>
            <p:cNvPicPr/>
            <p:nvPr/>
          </p:nvPicPr>
          <p:blipFill>
            <a:blip r:embed="rId63" cstate="print"/>
            <a:stretch>
              <a:fillRect/>
            </a:stretch>
          </p:blipFill>
          <p:spPr>
            <a:xfrm>
              <a:off x="6267716" y="6627724"/>
              <a:ext cx="51434" cy="154927"/>
            </a:xfrm>
            <a:prstGeom prst="rect">
              <a:avLst/>
            </a:prstGeom>
          </p:spPr>
        </p:pic>
        <p:pic>
          <p:nvPicPr>
            <p:cNvPr id="225" name="object 225"/>
            <p:cNvPicPr/>
            <p:nvPr/>
          </p:nvPicPr>
          <p:blipFill>
            <a:blip r:embed="rId64" cstate="print"/>
            <a:stretch>
              <a:fillRect/>
            </a:stretch>
          </p:blipFill>
          <p:spPr>
            <a:xfrm>
              <a:off x="6355702" y="6627724"/>
              <a:ext cx="51422" cy="154927"/>
            </a:xfrm>
            <a:prstGeom prst="rect">
              <a:avLst/>
            </a:prstGeom>
          </p:spPr>
        </p:pic>
        <p:sp>
          <p:nvSpPr>
            <p:cNvPr id="226" name="object 226"/>
            <p:cNvSpPr/>
            <p:nvPr/>
          </p:nvSpPr>
          <p:spPr>
            <a:xfrm>
              <a:off x="6535077" y="6832384"/>
              <a:ext cx="165100" cy="135890"/>
            </a:xfrm>
            <a:custGeom>
              <a:avLst/>
              <a:gdLst/>
              <a:ahLst/>
              <a:cxnLst/>
              <a:rect l="l" t="t" r="r" b="b"/>
              <a:pathLst>
                <a:path w="165100" h="135890">
                  <a:moveTo>
                    <a:pt x="164998" y="0"/>
                  </a:moveTo>
                  <a:lnTo>
                    <a:pt x="0" y="0"/>
                  </a:lnTo>
                  <a:lnTo>
                    <a:pt x="0" y="11430"/>
                  </a:lnTo>
                  <a:lnTo>
                    <a:pt x="0" y="135890"/>
                  </a:lnTo>
                  <a:lnTo>
                    <a:pt x="11252" y="135890"/>
                  </a:lnTo>
                  <a:lnTo>
                    <a:pt x="11252" y="11430"/>
                  </a:lnTo>
                  <a:lnTo>
                    <a:pt x="75069" y="11430"/>
                  </a:lnTo>
                  <a:lnTo>
                    <a:pt x="75069" y="135890"/>
                  </a:lnTo>
                  <a:lnTo>
                    <a:pt x="86461" y="135890"/>
                  </a:lnTo>
                  <a:lnTo>
                    <a:pt x="86461" y="11430"/>
                  </a:lnTo>
                  <a:lnTo>
                    <a:pt x="153746" y="11430"/>
                  </a:lnTo>
                  <a:lnTo>
                    <a:pt x="153746" y="135890"/>
                  </a:lnTo>
                  <a:lnTo>
                    <a:pt x="164998" y="135890"/>
                  </a:lnTo>
                  <a:lnTo>
                    <a:pt x="164998" y="11430"/>
                  </a:lnTo>
                  <a:lnTo>
                    <a:pt x="164998" y="0"/>
                  </a:lnTo>
                  <a:close/>
                </a:path>
              </a:pathLst>
            </a:custGeom>
            <a:solidFill>
              <a:srgbClr val="BAC6C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7" name="object 227"/>
            <p:cNvSpPr/>
            <p:nvPr/>
          </p:nvSpPr>
          <p:spPr>
            <a:xfrm>
              <a:off x="6212420" y="6952577"/>
              <a:ext cx="9525" cy="45720"/>
            </a:xfrm>
            <a:custGeom>
              <a:avLst/>
              <a:gdLst/>
              <a:ahLst/>
              <a:cxnLst/>
              <a:rect l="l" t="t" r="r" b="b"/>
              <a:pathLst>
                <a:path w="9525" h="45720">
                  <a:moveTo>
                    <a:pt x="9080" y="0"/>
                  </a:moveTo>
                  <a:lnTo>
                    <a:pt x="0" y="0"/>
                  </a:lnTo>
                  <a:lnTo>
                    <a:pt x="0" y="45313"/>
                  </a:lnTo>
                  <a:lnTo>
                    <a:pt x="9080" y="45313"/>
                  </a:lnTo>
                  <a:lnTo>
                    <a:pt x="9080" y="0"/>
                  </a:lnTo>
                  <a:close/>
                </a:path>
              </a:pathLst>
            </a:custGeom>
            <a:solidFill>
              <a:srgbClr val="7164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28" name="object 228"/>
            <p:cNvPicPr/>
            <p:nvPr/>
          </p:nvPicPr>
          <p:blipFill>
            <a:blip r:embed="rId65" cstate="print"/>
            <a:stretch>
              <a:fillRect/>
            </a:stretch>
          </p:blipFill>
          <p:spPr>
            <a:xfrm>
              <a:off x="6192011" y="6885406"/>
              <a:ext cx="49946" cy="93127"/>
            </a:xfrm>
            <a:prstGeom prst="rect">
              <a:avLst/>
            </a:prstGeom>
          </p:spPr>
        </p:pic>
        <p:sp>
          <p:nvSpPr>
            <p:cNvPr id="229" name="object 229"/>
            <p:cNvSpPr/>
            <p:nvPr/>
          </p:nvSpPr>
          <p:spPr>
            <a:xfrm>
              <a:off x="6454724" y="6952145"/>
              <a:ext cx="9525" cy="46355"/>
            </a:xfrm>
            <a:custGeom>
              <a:avLst/>
              <a:gdLst/>
              <a:ahLst/>
              <a:cxnLst/>
              <a:rect l="l" t="t" r="r" b="b"/>
              <a:pathLst>
                <a:path w="9525" h="46354">
                  <a:moveTo>
                    <a:pt x="9080" y="0"/>
                  </a:moveTo>
                  <a:lnTo>
                    <a:pt x="0" y="0"/>
                  </a:lnTo>
                  <a:lnTo>
                    <a:pt x="0" y="45745"/>
                  </a:lnTo>
                  <a:lnTo>
                    <a:pt x="9080" y="45745"/>
                  </a:lnTo>
                  <a:lnTo>
                    <a:pt x="9080" y="0"/>
                  </a:lnTo>
                  <a:close/>
                </a:path>
              </a:pathLst>
            </a:custGeom>
            <a:solidFill>
              <a:srgbClr val="7164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30" name="object 230"/>
            <p:cNvPicPr/>
            <p:nvPr/>
          </p:nvPicPr>
          <p:blipFill>
            <a:blip r:embed="rId66" cstate="print"/>
            <a:stretch>
              <a:fillRect/>
            </a:stretch>
          </p:blipFill>
          <p:spPr>
            <a:xfrm>
              <a:off x="6434325" y="6884987"/>
              <a:ext cx="49941" cy="93127"/>
            </a:xfrm>
            <a:prstGeom prst="rect">
              <a:avLst/>
            </a:prstGeom>
          </p:spPr>
        </p:pic>
        <p:pic>
          <p:nvPicPr>
            <p:cNvPr id="231" name="object 231"/>
            <p:cNvPicPr/>
            <p:nvPr/>
          </p:nvPicPr>
          <p:blipFill>
            <a:blip r:embed="rId67" cstate="print"/>
            <a:stretch>
              <a:fillRect/>
            </a:stretch>
          </p:blipFill>
          <p:spPr>
            <a:xfrm>
              <a:off x="6574243" y="6967829"/>
              <a:ext cx="151980" cy="61833"/>
            </a:xfrm>
            <a:prstGeom prst="rect">
              <a:avLst/>
            </a:prstGeom>
          </p:spPr>
        </p:pic>
        <p:sp>
          <p:nvSpPr>
            <p:cNvPr id="232" name="object 232"/>
            <p:cNvSpPr/>
            <p:nvPr/>
          </p:nvSpPr>
          <p:spPr>
            <a:xfrm>
              <a:off x="6299969" y="7045804"/>
              <a:ext cx="346075" cy="29209"/>
            </a:xfrm>
            <a:custGeom>
              <a:avLst/>
              <a:gdLst/>
              <a:ahLst/>
              <a:cxnLst/>
              <a:rect l="l" t="t" r="r" b="b"/>
              <a:pathLst>
                <a:path w="346075" h="29209">
                  <a:moveTo>
                    <a:pt x="86991" y="0"/>
                  </a:moveTo>
                  <a:lnTo>
                    <a:pt x="43173" y="4712"/>
                  </a:lnTo>
                  <a:lnTo>
                    <a:pt x="0" y="13865"/>
                  </a:lnTo>
                  <a:lnTo>
                    <a:pt x="64989" y="4740"/>
                  </a:lnTo>
                  <a:lnTo>
                    <a:pt x="97897" y="1945"/>
                  </a:lnTo>
                  <a:lnTo>
                    <a:pt x="130797" y="2778"/>
                  </a:lnTo>
                  <a:lnTo>
                    <a:pt x="152523" y="6531"/>
                  </a:lnTo>
                  <a:lnTo>
                    <a:pt x="173445" y="13025"/>
                  </a:lnTo>
                  <a:lnTo>
                    <a:pt x="194217" y="20192"/>
                  </a:lnTo>
                  <a:lnTo>
                    <a:pt x="215493" y="25968"/>
                  </a:lnTo>
                  <a:lnTo>
                    <a:pt x="248502" y="28885"/>
                  </a:lnTo>
                  <a:lnTo>
                    <a:pt x="281454" y="25757"/>
                  </a:lnTo>
                  <a:lnTo>
                    <a:pt x="313963" y="18512"/>
                  </a:lnTo>
                  <a:lnTo>
                    <a:pt x="345643" y="9077"/>
                  </a:lnTo>
                  <a:lnTo>
                    <a:pt x="345541" y="8734"/>
                  </a:lnTo>
                  <a:lnTo>
                    <a:pt x="313551" y="16194"/>
                  </a:lnTo>
                  <a:lnTo>
                    <a:pt x="281252" y="22301"/>
                  </a:lnTo>
                  <a:lnTo>
                    <a:pt x="248742" y="25107"/>
                  </a:lnTo>
                  <a:lnTo>
                    <a:pt x="216115" y="22666"/>
                  </a:lnTo>
                  <a:lnTo>
                    <a:pt x="205477" y="20415"/>
                  </a:lnTo>
                  <a:lnTo>
                    <a:pt x="194949" y="17511"/>
                  </a:lnTo>
                  <a:lnTo>
                    <a:pt x="173964" y="10995"/>
                  </a:lnTo>
                  <a:lnTo>
                    <a:pt x="130805" y="1502"/>
                  </a:lnTo>
                  <a:lnTo>
                    <a:pt x="8699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33" name="object 233"/>
            <p:cNvPicPr/>
            <p:nvPr/>
          </p:nvPicPr>
          <p:blipFill>
            <a:blip r:embed="rId68" cstate="print"/>
            <a:stretch>
              <a:fillRect/>
            </a:stretch>
          </p:blipFill>
          <p:spPr>
            <a:xfrm>
              <a:off x="6524853" y="6359550"/>
              <a:ext cx="309829" cy="179961"/>
            </a:xfrm>
            <a:prstGeom prst="rect">
              <a:avLst/>
            </a:prstGeom>
          </p:spPr>
        </p:pic>
        <p:pic>
          <p:nvPicPr>
            <p:cNvPr id="234" name="object 234"/>
            <p:cNvPicPr/>
            <p:nvPr/>
          </p:nvPicPr>
          <p:blipFill>
            <a:blip r:embed="rId69" cstate="print"/>
            <a:stretch>
              <a:fillRect/>
            </a:stretch>
          </p:blipFill>
          <p:spPr>
            <a:xfrm>
              <a:off x="6092812" y="6958774"/>
              <a:ext cx="455747" cy="83714"/>
            </a:xfrm>
            <a:prstGeom prst="rect">
              <a:avLst/>
            </a:prstGeom>
          </p:spPr>
        </p:pic>
        <p:sp>
          <p:nvSpPr>
            <p:cNvPr id="235" name="object 235"/>
            <p:cNvSpPr/>
            <p:nvPr/>
          </p:nvSpPr>
          <p:spPr>
            <a:xfrm>
              <a:off x="2615492" y="7317004"/>
              <a:ext cx="594995" cy="594995"/>
            </a:xfrm>
            <a:custGeom>
              <a:avLst/>
              <a:gdLst/>
              <a:ahLst/>
              <a:cxnLst/>
              <a:rect l="l" t="t" r="r" b="b"/>
              <a:pathLst>
                <a:path w="594994" h="594995">
                  <a:moveTo>
                    <a:pt x="297192" y="0"/>
                  </a:moveTo>
                  <a:lnTo>
                    <a:pt x="248986" y="3889"/>
                  </a:lnTo>
                  <a:lnTo>
                    <a:pt x="203256" y="15151"/>
                  </a:lnTo>
                  <a:lnTo>
                    <a:pt x="160615" y="33172"/>
                  </a:lnTo>
                  <a:lnTo>
                    <a:pt x="121674" y="57341"/>
                  </a:lnTo>
                  <a:lnTo>
                    <a:pt x="87045" y="87045"/>
                  </a:lnTo>
                  <a:lnTo>
                    <a:pt x="57341" y="121674"/>
                  </a:lnTo>
                  <a:lnTo>
                    <a:pt x="33172" y="160615"/>
                  </a:lnTo>
                  <a:lnTo>
                    <a:pt x="15151" y="203256"/>
                  </a:lnTo>
                  <a:lnTo>
                    <a:pt x="3889" y="248986"/>
                  </a:lnTo>
                  <a:lnTo>
                    <a:pt x="0" y="297192"/>
                  </a:lnTo>
                  <a:lnTo>
                    <a:pt x="3889" y="345398"/>
                  </a:lnTo>
                  <a:lnTo>
                    <a:pt x="15151" y="391128"/>
                  </a:lnTo>
                  <a:lnTo>
                    <a:pt x="33172" y="433769"/>
                  </a:lnTo>
                  <a:lnTo>
                    <a:pt x="57341" y="472710"/>
                  </a:lnTo>
                  <a:lnTo>
                    <a:pt x="87045" y="507339"/>
                  </a:lnTo>
                  <a:lnTo>
                    <a:pt x="121674" y="537044"/>
                  </a:lnTo>
                  <a:lnTo>
                    <a:pt x="160615" y="561213"/>
                  </a:lnTo>
                  <a:lnTo>
                    <a:pt x="203256" y="579234"/>
                  </a:lnTo>
                  <a:lnTo>
                    <a:pt x="248986" y="590495"/>
                  </a:lnTo>
                  <a:lnTo>
                    <a:pt x="297192" y="594385"/>
                  </a:lnTo>
                  <a:lnTo>
                    <a:pt x="345398" y="590495"/>
                  </a:lnTo>
                  <a:lnTo>
                    <a:pt x="391128" y="579234"/>
                  </a:lnTo>
                  <a:lnTo>
                    <a:pt x="433769" y="561213"/>
                  </a:lnTo>
                  <a:lnTo>
                    <a:pt x="472710" y="537044"/>
                  </a:lnTo>
                  <a:lnTo>
                    <a:pt x="507339" y="507339"/>
                  </a:lnTo>
                  <a:lnTo>
                    <a:pt x="537044" y="472710"/>
                  </a:lnTo>
                  <a:lnTo>
                    <a:pt x="561213" y="433769"/>
                  </a:lnTo>
                  <a:lnTo>
                    <a:pt x="579234" y="391128"/>
                  </a:lnTo>
                  <a:lnTo>
                    <a:pt x="590495" y="345398"/>
                  </a:lnTo>
                  <a:lnTo>
                    <a:pt x="594385" y="297192"/>
                  </a:lnTo>
                  <a:lnTo>
                    <a:pt x="590495" y="248986"/>
                  </a:lnTo>
                  <a:lnTo>
                    <a:pt x="579234" y="203256"/>
                  </a:lnTo>
                  <a:lnTo>
                    <a:pt x="561213" y="160615"/>
                  </a:lnTo>
                  <a:lnTo>
                    <a:pt x="537044" y="121674"/>
                  </a:lnTo>
                  <a:lnTo>
                    <a:pt x="507339" y="87045"/>
                  </a:lnTo>
                  <a:lnTo>
                    <a:pt x="472710" y="57341"/>
                  </a:lnTo>
                  <a:lnTo>
                    <a:pt x="433769" y="33172"/>
                  </a:lnTo>
                  <a:lnTo>
                    <a:pt x="391128" y="15151"/>
                  </a:lnTo>
                  <a:lnTo>
                    <a:pt x="345398" y="3889"/>
                  </a:lnTo>
                  <a:lnTo>
                    <a:pt x="297192" y="0"/>
                  </a:lnTo>
                  <a:close/>
                </a:path>
              </a:pathLst>
            </a:custGeom>
            <a:solidFill>
              <a:srgbClr val="FFE84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6" name="object 236"/>
            <p:cNvSpPr/>
            <p:nvPr/>
          </p:nvSpPr>
          <p:spPr>
            <a:xfrm>
              <a:off x="2546121" y="7453718"/>
              <a:ext cx="732790" cy="349250"/>
            </a:xfrm>
            <a:custGeom>
              <a:avLst/>
              <a:gdLst/>
              <a:ahLst/>
              <a:cxnLst/>
              <a:rect l="l" t="t" r="r" b="b"/>
              <a:pathLst>
                <a:path w="732789" h="349250">
                  <a:moveTo>
                    <a:pt x="142938" y="207632"/>
                  </a:moveTo>
                  <a:lnTo>
                    <a:pt x="0" y="301294"/>
                  </a:lnTo>
                  <a:lnTo>
                    <a:pt x="3822" y="348691"/>
                  </a:lnTo>
                  <a:lnTo>
                    <a:pt x="142938" y="207632"/>
                  </a:lnTo>
                  <a:close/>
                </a:path>
                <a:path w="732789" h="349250">
                  <a:moveTo>
                    <a:pt x="142938" y="141058"/>
                  </a:moveTo>
                  <a:lnTo>
                    <a:pt x="3822" y="0"/>
                  </a:lnTo>
                  <a:lnTo>
                    <a:pt x="0" y="47396"/>
                  </a:lnTo>
                  <a:lnTo>
                    <a:pt x="142938" y="141058"/>
                  </a:lnTo>
                  <a:close/>
                </a:path>
                <a:path w="732789" h="349250">
                  <a:moveTo>
                    <a:pt x="732485" y="301294"/>
                  </a:moveTo>
                  <a:lnTo>
                    <a:pt x="589546" y="207632"/>
                  </a:lnTo>
                  <a:lnTo>
                    <a:pt x="728662" y="348691"/>
                  </a:lnTo>
                  <a:lnTo>
                    <a:pt x="732485" y="301294"/>
                  </a:lnTo>
                  <a:close/>
                </a:path>
                <a:path w="732789" h="349250">
                  <a:moveTo>
                    <a:pt x="732485" y="47396"/>
                  </a:moveTo>
                  <a:lnTo>
                    <a:pt x="728662" y="0"/>
                  </a:lnTo>
                  <a:lnTo>
                    <a:pt x="589546" y="141058"/>
                  </a:lnTo>
                  <a:lnTo>
                    <a:pt x="732485" y="47396"/>
                  </a:lnTo>
                  <a:close/>
                </a:path>
              </a:pathLst>
            </a:custGeom>
            <a:solidFill>
              <a:srgbClr val="F265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37" name="object 237"/>
            <p:cNvPicPr/>
            <p:nvPr/>
          </p:nvPicPr>
          <p:blipFill>
            <a:blip r:embed="rId70" cstate="print"/>
            <a:stretch>
              <a:fillRect/>
            </a:stretch>
          </p:blipFill>
          <p:spPr>
            <a:xfrm>
              <a:off x="2933147" y="7547426"/>
              <a:ext cx="180479" cy="151396"/>
            </a:xfrm>
            <a:prstGeom prst="rect">
              <a:avLst/>
            </a:prstGeom>
          </p:spPr>
        </p:pic>
        <p:pic>
          <p:nvPicPr>
            <p:cNvPr id="238" name="object 238"/>
            <p:cNvPicPr/>
            <p:nvPr/>
          </p:nvPicPr>
          <p:blipFill>
            <a:blip r:embed="rId71" cstate="print"/>
            <a:stretch>
              <a:fillRect/>
            </a:stretch>
          </p:blipFill>
          <p:spPr>
            <a:xfrm>
              <a:off x="3100133" y="7547432"/>
              <a:ext cx="23444" cy="151383"/>
            </a:xfrm>
            <a:prstGeom prst="rect">
              <a:avLst/>
            </a:prstGeom>
          </p:spPr>
        </p:pic>
        <p:sp>
          <p:nvSpPr>
            <p:cNvPr id="239" name="object 239"/>
            <p:cNvSpPr/>
            <p:nvPr/>
          </p:nvSpPr>
          <p:spPr>
            <a:xfrm>
              <a:off x="2880741" y="7454925"/>
              <a:ext cx="65405" cy="457834"/>
            </a:xfrm>
            <a:custGeom>
              <a:avLst/>
              <a:gdLst/>
              <a:ahLst/>
              <a:cxnLst/>
              <a:rect l="l" t="t" r="r" b="b"/>
              <a:pathLst>
                <a:path w="65405" h="457834">
                  <a:moveTo>
                    <a:pt x="32656" y="0"/>
                  </a:moveTo>
                  <a:lnTo>
                    <a:pt x="0" y="457809"/>
                  </a:lnTo>
                  <a:lnTo>
                    <a:pt x="65310" y="457809"/>
                  </a:lnTo>
                  <a:lnTo>
                    <a:pt x="59516" y="15443"/>
                  </a:lnTo>
                  <a:lnTo>
                    <a:pt x="32656" y="0"/>
                  </a:lnTo>
                  <a:close/>
                </a:path>
              </a:pathLst>
            </a:custGeom>
            <a:solidFill>
              <a:srgbClr val="95A3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0" name="object 240"/>
            <p:cNvSpPr/>
            <p:nvPr/>
          </p:nvSpPr>
          <p:spPr>
            <a:xfrm>
              <a:off x="2792095" y="7679143"/>
              <a:ext cx="95885" cy="19050"/>
            </a:xfrm>
            <a:custGeom>
              <a:avLst/>
              <a:gdLst/>
              <a:ahLst/>
              <a:cxnLst/>
              <a:rect l="l" t="t" r="r" b="b"/>
              <a:pathLst>
                <a:path w="95885" h="19050">
                  <a:moveTo>
                    <a:pt x="95719" y="0"/>
                  </a:moveTo>
                  <a:lnTo>
                    <a:pt x="0" y="0"/>
                  </a:lnTo>
                  <a:lnTo>
                    <a:pt x="0" y="10160"/>
                  </a:lnTo>
                  <a:lnTo>
                    <a:pt x="35801" y="10160"/>
                  </a:lnTo>
                  <a:lnTo>
                    <a:pt x="35801" y="19050"/>
                  </a:lnTo>
                  <a:lnTo>
                    <a:pt x="95605" y="19050"/>
                  </a:lnTo>
                  <a:lnTo>
                    <a:pt x="95605" y="10160"/>
                  </a:lnTo>
                  <a:lnTo>
                    <a:pt x="95719" y="0"/>
                  </a:lnTo>
                  <a:close/>
                </a:path>
              </a:pathLst>
            </a:custGeom>
            <a:solidFill>
              <a:srgbClr val="69747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1" name="object 241"/>
            <p:cNvSpPr/>
            <p:nvPr/>
          </p:nvSpPr>
          <p:spPr>
            <a:xfrm>
              <a:off x="2818036" y="7600976"/>
              <a:ext cx="70485" cy="42545"/>
            </a:xfrm>
            <a:custGeom>
              <a:avLst/>
              <a:gdLst/>
              <a:ahLst/>
              <a:cxnLst/>
              <a:rect l="l" t="t" r="r" b="b"/>
              <a:pathLst>
                <a:path w="70485" h="42545">
                  <a:moveTo>
                    <a:pt x="0" y="0"/>
                  </a:moveTo>
                  <a:lnTo>
                    <a:pt x="0" y="41922"/>
                  </a:lnTo>
                  <a:lnTo>
                    <a:pt x="70357" y="37947"/>
                  </a:lnTo>
                  <a:lnTo>
                    <a:pt x="70357" y="3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06A7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2" name="object 242"/>
            <p:cNvSpPr/>
            <p:nvPr/>
          </p:nvSpPr>
          <p:spPr>
            <a:xfrm>
              <a:off x="2707902" y="7547426"/>
              <a:ext cx="113664" cy="151765"/>
            </a:xfrm>
            <a:custGeom>
              <a:avLst/>
              <a:gdLst/>
              <a:ahLst/>
              <a:cxnLst/>
              <a:rect l="l" t="t" r="r" b="b"/>
              <a:pathLst>
                <a:path w="113664" h="151765">
                  <a:moveTo>
                    <a:pt x="1778" y="0"/>
                  </a:moveTo>
                  <a:lnTo>
                    <a:pt x="0" y="66344"/>
                  </a:lnTo>
                  <a:lnTo>
                    <a:pt x="1778" y="151396"/>
                  </a:lnTo>
                  <a:lnTo>
                    <a:pt x="12721" y="142033"/>
                  </a:lnTo>
                  <a:lnTo>
                    <a:pt x="31527" y="129217"/>
                  </a:lnTo>
                  <a:lnTo>
                    <a:pt x="66078" y="109334"/>
                  </a:lnTo>
                  <a:lnTo>
                    <a:pt x="112979" y="97320"/>
                  </a:lnTo>
                  <a:lnTo>
                    <a:pt x="113429" y="60694"/>
                  </a:lnTo>
                  <a:lnTo>
                    <a:pt x="65722" y="39344"/>
                  </a:lnTo>
                  <a:lnTo>
                    <a:pt x="44742" y="34929"/>
                  </a:lnTo>
                  <a:lnTo>
                    <a:pt x="31088" y="29359"/>
                  </a:lnTo>
                  <a:lnTo>
                    <a:pt x="18764" y="18945"/>
                  </a:lnTo>
                  <a:lnTo>
                    <a:pt x="1778" y="0"/>
                  </a:lnTo>
                  <a:close/>
                </a:path>
              </a:pathLst>
            </a:custGeom>
            <a:solidFill>
              <a:srgbClr val="95A3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3" name="object 243"/>
            <p:cNvSpPr/>
            <p:nvPr/>
          </p:nvSpPr>
          <p:spPr>
            <a:xfrm>
              <a:off x="2810926" y="7615195"/>
              <a:ext cx="21590" cy="64135"/>
            </a:xfrm>
            <a:custGeom>
              <a:avLst/>
              <a:gdLst/>
              <a:ahLst/>
              <a:cxnLst/>
              <a:rect l="l" t="t" r="r" b="b"/>
              <a:pathLst>
                <a:path w="21589" h="64134">
                  <a:moveTo>
                    <a:pt x="18275" y="0"/>
                  </a:moveTo>
                  <a:lnTo>
                    <a:pt x="3060" y="0"/>
                  </a:lnTo>
                  <a:lnTo>
                    <a:pt x="0" y="3047"/>
                  </a:lnTo>
                  <a:lnTo>
                    <a:pt x="0" y="60896"/>
                  </a:lnTo>
                  <a:lnTo>
                    <a:pt x="3060" y="63944"/>
                  </a:lnTo>
                  <a:lnTo>
                    <a:pt x="18275" y="63944"/>
                  </a:lnTo>
                  <a:lnTo>
                    <a:pt x="21323" y="60896"/>
                  </a:lnTo>
                  <a:lnTo>
                    <a:pt x="21323" y="6781"/>
                  </a:lnTo>
                  <a:lnTo>
                    <a:pt x="21323" y="3047"/>
                  </a:lnTo>
                  <a:lnTo>
                    <a:pt x="18275" y="0"/>
                  </a:lnTo>
                  <a:close/>
                </a:path>
              </a:pathLst>
            </a:custGeom>
            <a:solidFill>
              <a:srgbClr val="8A8C8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44" name="object 244"/>
            <p:cNvPicPr/>
            <p:nvPr/>
          </p:nvPicPr>
          <p:blipFill>
            <a:blip r:embed="rId71" cstate="print"/>
            <a:stretch>
              <a:fillRect/>
            </a:stretch>
          </p:blipFill>
          <p:spPr>
            <a:xfrm>
              <a:off x="2697937" y="7547432"/>
              <a:ext cx="23469" cy="151383"/>
            </a:xfrm>
            <a:prstGeom prst="rect">
              <a:avLst/>
            </a:prstGeom>
          </p:spPr>
        </p:pic>
        <p:pic>
          <p:nvPicPr>
            <p:cNvPr id="245" name="object 245"/>
            <p:cNvPicPr/>
            <p:nvPr/>
          </p:nvPicPr>
          <p:blipFill>
            <a:blip r:embed="rId72" cstate="print"/>
            <a:stretch>
              <a:fillRect/>
            </a:stretch>
          </p:blipFill>
          <p:spPr>
            <a:xfrm>
              <a:off x="2837548" y="7512875"/>
              <a:ext cx="151701" cy="151701"/>
            </a:xfrm>
            <a:prstGeom prst="rect">
              <a:avLst/>
            </a:prstGeom>
          </p:spPr>
        </p:pic>
        <p:sp>
          <p:nvSpPr>
            <p:cNvPr id="246" name="object 246"/>
            <p:cNvSpPr/>
            <p:nvPr/>
          </p:nvSpPr>
          <p:spPr>
            <a:xfrm>
              <a:off x="2885864" y="7561189"/>
              <a:ext cx="55244" cy="55244"/>
            </a:xfrm>
            <a:custGeom>
              <a:avLst/>
              <a:gdLst/>
              <a:ahLst/>
              <a:cxnLst/>
              <a:rect l="l" t="t" r="r" b="b"/>
              <a:pathLst>
                <a:path w="55244" h="55245">
                  <a:moveTo>
                    <a:pt x="27533" y="0"/>
                  </a:moveTo>
                  <a:lnTo>
                    <a:pt x="16812" y="2162"/>
                  </a:lnTo>
                  <a:lnTo>
                    <a:pt x="8061" y="8061"/>
                  </a:lnTo>
                  <a:lnTo>
                    <a:pt x="2162" y="16812"/>
                  </a:lnTo>
                  <a:lnTo>
                    <a:pt x="0" y="27533"/>
                  </a:lnTo>
                  <a:lnTo>
                    <a:pt x="2162" y="38254"/>
                  </a:lnTo>
                  <a:lnTo>
                    <a:pt x="8061" y="47005"/>
                  </a:lnTo>
                  <a:lnTo>
                    <a:pt x="16812" y="52904"/>
                  </a:lnTo>
                  <a:lnTo>
                    <a:pt x="27533" y="55067"/>
                  </a:lnTo>
                  <a:lnTo>
                    <a:pt x="38249" y="52904"/>
                  </a:lnTo>
                  <a:lnTo>
                    <a:pt x="47001" y="47005"/>
                  </a:lnTo>
                  <a:lnTo>
                    <a:pt x="52902" y="38254"/>
                  </a:lnTo>
                  <a:lnTo>
                    <a:pt x="55067" y="27533"/>
                  </a:lnTo>
                  <a:lnTo>
                    <a:pt x="52902" y="16812"/>
                  </a:lnTo>
                  <a:lnTo>
                    <a:pt x="47001" y="8061"/>
                  </a:lnTo>
                  <a:lnTo>
                    <a:pt x="38249" y="2162"/>
                  </a:lnTo>
                  <a:lnTo>
                    <a:pt x="27533" y="0"/>
                  </a:lnTo>
                  <a:close/>
                </a:path>
              </a:pathLst>
            </a:custGeom>
            <a:solidFill>
              <a:srgbClr val="838F9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7" name="object 247"/>
            <p:cNvSpPr/>
            <p:nvPr/>
          </p:nvSpPr>
          <p:spPr>
            <a:xfrm>
              <a:off x="2901306" y="7576636"/>
              <a:ext cx="24765" cy="24765"/>
            </a:xfrm>
            <a:custGeom>
              <a:avLst/>
              <a:gdLst/>
              <a:ahLst/>
              <a:cxnLst/>
              <a:rect l="l" t="t" r="r" b="b"/>
              <a:pathLst>
                <a:path w="24764" h="24765">
                  <a:moveTo>
                    <a:pt x="18770" y="0"/>
                  </a:moveTo>
                  <a:lnTo>
                    <a:pt x="5410" y="0"/>
                  </a:lnTo>
                  <a:lnTo>
                    <a:pt x="0" y="5410"/>
                  </a:lnTo>
                  <a:lnTo>
                    <a:pt x="0" y="18770"/>
                  </a:lnTo>
                  <a:lnTo>
                    <a:pt x="5410" y="24180"/>
                  </a:lnTo>
                  <a:lnTo>
                    <a:pt x="18770" y="24180"/>
                  </a:lnTo>
                  <a:lnTo>
                    <a:pt x="24193" y="18770"/>
                  </a:lnTo>
                  <a:lnTo>
                    <a:pt x="24193" y="12090"/>
                  </a:lnTo>
                  <a:lnTo>
                    <a:pt x="24193" y="5410"/>
                  </a:lnTo>
                  <a:lnTo>
                    <a:pt x="18770" y="0"/>
                  </a:lnTo>
                  <a:close/>
                </a:path>
              </a:pathLst>
            </a:custGeom>
            <a:solidFill>
              <a:srgbClr val="D1D3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8" name="object 248"/>
          <p:cNvSpPr txBox="1"/>
          <p:nvPr/>
        </p:nvSpPr>
        <p:spPr>
          <a:xfrm>
            <a:off x="851300" y="4920050"/>
            <a:ext cx="3145155" cy="8788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815975" algn="ctr">
              <a:lnSpc>
                <a:spcPts val="1040"/>
              </a:lnSpc>
              <a:spcBef>
                <a:spcPts val="100"/>
              </a:spcBef>
            </a:pPr>
            <a:r>
              <a:rPr sz="1000" b="1" spc="-50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し</a:t>
            </a:r>
            <a:endParaRPr sz="1000">
              <a:latin typeface="UD デジタル 教科書体 NP-B"/>
              <a:cs typeface="UD デジタル 教科書体 NP-B"/>
            </a:endParaRPr>
          </a:p>
          <a:p>
            <a:pPr marL="289560" indent="-276860">
              <a:lnSpc>
                <a:spcPts val="2240"/>
              </a:lnSpc>
              <a:buChar char="●"/>
              <a:tabLst>
                <a:tab pos="289560" algn="l"/>
              </a:tabLst>
            </a:pPr>
            <a:r>
              <a:rPr sz="2000" b="1" spc="-105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○○が知りたい</a:t>
            </a:r>
            <a:endParaRPr sz="2000">
              <a:latin typeface="UD デジタル 教科書体 NP-B"/>
              <a:cs typeface="UD デジタル 教科書体 NP-B"/>
            </a:endParaRPr>
          </a:p>
          <a:p>
            <a:pPr marL="883919">
              <a:lnSpc>
                <a:spcPts val="950"/>
              </a:lnSpc>
              <a:spcBef>
                <a:spcPts val="700"/>
              </a:spcBef>
              <a:tabLst>
                <a:tab pos="1482725" algn="l"/>
                <a:tab pos="2096135" algn="l"/>
                <a:tab pos="2679065" algn="l"/>
              </a:tabLst>
            </a:pPr>
            <a:r>
              <a:rPr sz="900" b="1" spc="-135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さいが</a:t>
            </a:r>
            <a:r>
              <a:rPr sz="900" b="1" spc="-50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い</a:t>
            </a:r>
            <a:r>
              <a:rPr sz="900" b="1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	</a:t>
            </a:r>
            <a:r>
              <a:rPr sz="900" b="1" spc="-265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じょうほ</a:t>
            </a:r>
            <a:r>
              <a:rPr sz="900" b="1" spc="-315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う</a:t>
            </a:r>
            <a:r>
              <a:rPr sz="900" b="1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	</a:t>
            </a:r>
            <a:r>
              <a:rPr sz="900" b="1" spc="-114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ま</a:t>
            </a:r>
            <a:r>
              <a:rPr sz="900" b="1" spc="-50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わ</a:t>
            </a:r>
            <a:r>
              <a:rPr sz="900" b="1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	</a:t>
            </a:r>
            <a:r>
              <a:rPr sz="900" b="1" spc="-310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じょうきょ</a:t>
            </a:r>
            <a:r>
              <a:rPr sz="900" b="1" spc="-360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う</a:t>
            </a:r>
            <a:endParaRPr sz="900">
              <a:latin typeface="UD デジタル 教科書体 NP-B"/>
              <a:cs typeface="UD デジタル 教科書体 NP-B"/>
            </a:endParaRPr>
          </a:p>
          <a:p>
            <a:pPr marL="883919">
              <a:lnSpc>
                <a:spcPts val="1789"/>
              </a:lnSpc>
            </a:pPr>
            <a:r>
              <a:rPr sz="1600" b="1" spc="-10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災害の情報や周りの状況</a:t>
            </a:r>
            <a:endParaRPr sz="1600">
              <a:latin typeface="UD デジタル 教科書体 NP-B"/>
              <a:cs typeface="UD デジタル 教科書体 NP-B"/>
            </a:endParaRPr>
          </a:p>
        </p:txBody>
      </p:sp>
      <p:grpSp>
        <p:nvGrpSpPr>
          <p:cNvPr id="249" name="object 249"/>
          <p:cNvGrpSpPr/>
          <p:nvPr/>
        </p:nvGrpSpPr>
        <p:grpSpPr>
          <a:xfrm>
            <a:off x="1160208" y="2095736"/>
            <a:ext cx="5808345" cy="3734435"/>
            <a:chOff x="1160208" y="2095736"/>
            <a:chExt cx="5808345" cy="3734435"/>
          </a:xfrm>
        </p:grpSpPr>
        <p:sp>
          <p:nvSpPr>
            <p:cNvPr id="250" name="object 250"/>
            <p:cNvSpPr/>
            <p:nvPr/>
          </p:nvSpPr>
          <p:spPr>
            <a:xfrm>
              <a:off x="1172908" y="5417667"/>
              <a:ext cx="3373120" cy="400050"/>
            </a:xfrm>
            <a:custGeom>
              <a:avLst/>
              <a:gdLst/>
              <a:ahLst/>
              <a:cxnLst/>
              <a:rect l="l" t="t" r="r" b="b"/>
              <a:pathLst>
                <a:path w="3373120" h="400050">
                  <a:moveTo>
                    <a:pt x="0" y="399605"/>
                  </a:moveTo>
                  <a:lnTo>
                    <a:pt x="3372739" y="399605"/>
                  </a:lnTo>
                  <a:lnTo>
                    <a:pt x="3372739" y="0"/>
                  </a:lnTo>
                  <a:lnTo>
                    <a:pt x="0" y="0"/>
                  </a:lnTo>
                  <a:lnTo>
                    <a:pt x="0" y="399605"/>
                  </a:lnTo>
                  <a:close/>
                </a:path>
              </a:pathLst>
            </a:custGeom>
            <a:ln w="25400">
              <a:solidFill>
                <a:srgbClr val="F7941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51" name="object 251"/>
            <p:cNvPicPr/>
            <p:nvPr/>
          </p:nvPicPr>
          <p:blipFill>
            <a:blip r:embed="rId73" cstate="print"/>
            <a:stretch>
              <a:fillRect/>
            </a:stretch>
          </p:blipFill>
          <p:spPr>
            <a:xfrm>
              <a:off x="5948868" y="3877337"/>
              <a:ext cx="897526" cy="953613"/>
            </a:xfrm>
            <a:prstGeom prst="rect">
              <a:avLst/>
            </a:prstGeom>
          </p:spPr>
        </p:pic>
        <p:pic>
          <p:nvPicPr>
            <p:cNvPr id="252" name="object 252"/>
            <p:cNvPicPr/>
            <p:nvPr/>
          </p:nvPicPr>
          <p:blipFill>
            <a:blip r:embed="rId74" cstate="print"/>
            <a:stretch>
              <a:fillRect/>
            </a:stretch>
          </p:blipFill>
          <p:spPr>
            <a:xfrm>
              <a:off x="1198297" y="2484739"/>
              <a:ext cx="1168064" cy="914616"/>
            </a:xfrm>
            <a:prstGeom prst="rect">
              <a:avLst/>
            </a:prstGeom>
          </p:spPr>
        </p:pic>
        <p:pic>
          <p:nvPicPr>
            <p:cNvPr id="253" name="object 253"/>
            <p:cNvPicPr/>
            <p:nvPr/>
          </p:nvPicPr>
          <p:blipFill>
            <a:blip r:embed="rId75" cstate="print"/>
            <a:stretch>
              <a:fillRect/>
            </a:stretch>
          </p:blipFill>
          <p:spPr>
            <a:xfrm>
              <a:off x="2858390" y="2444525"/>
              <a:ext cx="846921" cy="951336"/>
            </a:xfrm>
            <a:prstGeom prst="rect">
              <a:avLst/>
            </a:prstGeom>
          </p:spPr>
        </p:pic>
        <p:pic>
          <p:nvPicPr>
            <p:cNvPr id="254" name="object 254"/>
            <p:cNvPicPr/>
            <p:nvPr/>
          </p:nvPicPr>
          <p:blipFill>
            <a:blip r:embed="rId76" cstate="print"/>
            <a:stretch>
              <a:fillRect/>
            </a:stretch>
          </p:blipFill>
          <p:spPr>
            <a:xfrm>
              <a:off x="4257534" y="2484739"/>
              <a:ext cx="1079899" cy="914616"/>
            </a:xfrm>
            <a:prstGeom prst="rect">
              <a:avLst/>
            </a:prstGeom>
          </p:spPr>
        </p:pic>
        <p:pic>
          <p:nvPicPr>
            <p:cNvPr id="255" name="object 255"/>
            <p:cNvPicPr/>
            <p:nvPr/>
          </p:nvPicPr>
          <p:blipFill>
            <a:blip r:embed="rId77" cstate="print"/>
            <a:stretch>
              <a:fillRect/>
            </a:stretch>
          </p:blipFill>
          <p:spPr>
            <a:xfrm>
              <a:off x="5875116" y="2545562"/>
              <a:ext cx="867041" cy="856468"/>
            </a:xfrm>
            <a:prstGeom prst="rect">
              <a:avLst/>
            </a:prstGeom>
          </p:spPr>
        </p:pic>
        <p:pic>
          <p:nvPicPr>
            <p:cNvPr id="256" name="object 256"/>
            <p:cNvPicPr/>
            <p:nvPr/>
          </p:nvPicPr>
          <p:blipFill>
            <a:blip r:embed="rId78" cstate="print"/>
            <a:stretch>
              <a:fillRect/>
            </a:stretch>
          </p:blipFill>
          <p:spPr>
            <a:xfrm>
              <a:off x="1224694" y="3866896"/>
              <a:ext cx="1090553" cy="951312"/>
            </a:xfrm>
            <a:prstGeom prst="rect">
              <a:avLst/>
            </a:prstGeom>
          </p:spPr>
        </p:pic>
        <p:pic>
          <p:nvPicPr>
            <p:cNvPr id="257" name="object 257"/>
            <p:cNvPicPr/>
            <p:nvPr/>
          </p:nvPicPr>
          <p:blipFill>
            <a:blip r:embed="rId79" cstate="print"/>
            <a:stretch>
              <a:fillRect/>
            </a:stretch>
          </p:blipFill>
          <p:spPr>
            <a:xfrm>
              <a:off x="2807716" y="3855294"/>
              <a:ext cx="928119" cy="962914"/>
            </a:xfrm>
            <a:prstGeom prst="rect">
              <a:avLst/>
            </a:prstGeom>
          </p:spPr>
        </p:pic>
        <p:pic>
          <p:nvPicPr>
            <p:cNvPr id="258" name="object 258"/>
            <p:cNvPicPr/>
            <p:nvPr/>
          </p:nvPicPr>
          <p:blipFill>
            <a:blip r:embed="rId80" cstate="print"/>
            <a:stretch>
              <a:fillRect/>
            </a:stretch>
          </p:blipFill>
          <p:spPr>
            <a:xfrm>
              <a:off x="4343060" y="3843693"/>
              <a:ext cx="904915" cy="974515"/>
            </a:xfrm>
            <a:prstGeom prst="rect">
              <a:avLst/>
            </a:prstGeom>
          </p:spPr>
        </p:pic>
        <p:sp>
          <p:nvSpPr>
            <p:cNvPr id="259" name="object 259"/>
            <p:cNvSpPr/>
            <p:nvPr/>
          </p:nvSpPr>
          <p:spPr>
            <a:xfrm>
              <a:off x="5702235" y="2108785"/>
              <a:ext cx="1253490" cy="1286510"/>
            </a:xfrm>
            <a:custGeom>
              <a:avLst/>
              <a:gdLst/>
              <a:ahLst/>
              <a:cxnLst/>
              <a:rect l="l" t="t" r="r" b="b"/>
              <a:pathLst>
                <a:path w="1253490" h="1286510">
                  <a:moveTo>
                    <a:pt x="0" y="1285900"/>
                  </a:moveTo>
                  <a:lnTo>
                    <a:pt x="1252982" y="1285900"/>
                  </a:lnTo>
                  <a:lnTo>
                    <a:pt x="1252982" y="0"/>
                  </a:lnTo>
                  <a:lnTo>
                    <a:pt x="0" y="0"/>
                  </a:lnTo>
                  <a:lnTo>
                    <a:pt x="0" y="1285900"/>
                  </a:lnTo>
                  <a:close/>
                </a:path>
              </a:pathLst>
            </a:custGeom>
            <a:ln w="26098">
              <a:solidFill>
                <a:srgbClr val="F7941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0" name="object 260"/>
          <p:cNvSpPr txBox="1"/>
          <p:nvPr/>
        </p:nvSpPr>
        <p:spPr>
          <a:xfrm>
            <a:off x="1173816" y="5953606"/>
            <a:ext cx="1044575" cy="1196340"/>
          </a:xfrm>
          <a:prstGeom prst="rect">
            <a:avLst/>
          </a:prstGeom>
          <a:ln w="27203">
            <a:solidFill>
              <a:srgbClr val="F7941D"/>
            </a:solidFill>
          </a:ln>
        </p:spPr>
        <p:txBody>
          <a:bodyPr vert="horz" wrap="square" lIns="0" tIns="44450" rIns="0" bIns="0" rtlCol="0">
            <a:spAutoFit/>
          </a:bodyPr>
          <a:lstStyle/>
          <a:p>
            <a:pPr marL="398145">
              <a:lnSpc>
                <a:spcPts val="730"/>
              </a:lnSpc>
              <a:spcBef>
                <a:spcPts val="350"/>
              </a:spcBef>
            </a:pPr>
            <a:r>
              <a:rPr sz="700" b="1" spc="10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じ しん</a:t>
            </a:r>
            <a:endParaRPr sz="700">
              <a:latin typeface="UD デジタル 教科書体 NP-B"/>
              <a:cs typeface="UD デジタル 教科書体 NP-B"/>
            </a:endParaRPr>
          </a:p>
          <a:p>
            <a:pPr marL="353695">
              <a:lnSpc>
                <a:spcPts val="1570"/>
              </a:lnSpc>
            </a:pPr>
            <a:r>
              <a:rPr sz="1400" b="1" spc="-25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地震</a:t>
            </a:r>
            <a:endParaRPr sz="1400">
              <a:latin typeface="UD デジタル 教科書体 NP-B"/>
              <a:cs typeface="UD デジタル 教科書体 NP-B"/>
            </a:endParaRPr>
          </a:p>
        </p:txBody>
      </p:sp>
      <p:sp>
        <p:nvSpPr>
          <p:cNvPr id="273" name="object 273"/>
          <p:cNvSpPr txBox="1"/>
          <p:nvPr/>
        </p:nvSpPr>
        <p:spPr>
          <a:xfrm>
            <a:off x="563299" y="9919152"/>
            <a:ext cx="304800" cy="106680"/>
          </a:xfrm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550" spc="-15" dirty="0">
                <a:solidFill>
                  <a:srgbClr val="231F20"/>
                </a:solidFill>
                <a:latin typeface="UD デジタル 教科書体 NP-R"/>
                <a:cs typeface="UD デジタル 教科書体 NP-R"/>
              </a:rPr>
              <a:t>ひつだん</a:t>
            </a:r>
            <a:endParaRPr sz="550">
              <a:latin typeface="UD デジタル 教科書体 NP-R"/>
              <a:cs typeface="UD デジタル 教科書体 NP-R"/>
            </a:endParaRPr>
          </a:p>
        </p:txBody>
      </p:sp>
      <p:sp>
        <p:nvSpPr>
          <p:cNvPr id="274" name="object 274"/>
          <p:cNvSpPr txBox="1"/>
          <p:nvPr/>
        </p:nvSpPr>
        <p:spPr>
          <a:xfrm>
            <a:off x="1017324" y="9919152"/>
            <a:ext cx="409575" cy="106680"/>
          </a:xfrm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550" spc="70" dirty="0">
                <a:solidFill>
                  <a:srgbClr val="231F20"/>
                </a:solidFill>
                <a:latin typeface="UD デジタル 教科書体 NP-R"/>
                <a:cs typeface="UD デジタル 教科書体 NP-R"/>
              </a:rPr>
              <a:t>め も など</a:t>
            </a:r>
            <a:endParaRPr sz="550">
              <a:latin typeface="UD デジタル 教科書体 NP-R"/>
              <a:cs typeface="UD デジタル 教科書体 NP-R"/>
            </a:endParaRPr>
          </a:p>
        </p:txBody>
      </p:sp>
      <p:sp>
        <p:nvSpPr>
          <p:cNvPr id="275" name="object 275"/>
          <p:cNvSpPr txBox="1"/>
          <p:nvPr/>
        </p:nvSpPr>
        <p:spPr>
          <a:xfrm>
            <a:off x="1680899" y="9919152"/>
            <a:ext cx="165100" cy="106680"/>
          </a:xfrm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550" spc="-25" dirty="0">
                <a:solidFill>
                  <a:srgbClr val="231F20"/>
                </a:solidFill>
                <a:latin typeface="UD デジタル 教科書体 NP-R"/>
                <a:cs typeface="UD デジタル 教科書体 NP-R"/>
              </a:rPr>
              <a:t>つか</a:t>
            </a:r>
            <a:endParaRPr sz="550">
              <a:latin typeface="UD デジタル 教科書体 NP-R"/>
              <a:cs typeface="UD デジタル 教科書体 NP-R"/>
            </a:endParaRPr>
          </a:p>
        </p:txBody>
      </p:sp>
      <p:sp>
        <p:nvSpPr>
          <p:cNvPr id="276" name="object 276"/>
          <p:cNvSpPr txBox="1"/>
          <p:nvPr/>
        </p:nvSpPr>
        <p:spPr>
          <a:xfrm>
            <a:off x="563299" y="9989003"/>
            <a:ext cx="2120900" cy="1873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90"/>
              </a:lnSpc>
            </a:pPr>
            <a:r>
              <a:rPr sz="1100" spc="-5" dirty="0">
                <a:solidFill>
                  <a:srgbClr val="231F20"/>
                </a:solidFill>
                <a:latin typeface="UD デジタル 教科書体 NP-R"/>
                <a:cs typeface="UD デジタル 教科書体 NP-R"/>
              </a:rPr>
              <a:t>筆談やメモ等にお使いください。</a:t>
            </a:r>
            <a:endParaRPr sz="1100">
              <a:latin typeface="UD デジタル 教科書体 NP-R"/>
              <a:cs typeface="UD デジタル 教科書体 NP-R"/>
            </a:endParaRPr>
          </a:p>
        </p:txBody>
      </p:sp>
      <p:sp>
        <p:nvSpPr>
          <p:cNvPr id="261" name="object 261"/>
          <p:cNvSpPr txBox="1"/>
          <p:nvPr/>
        </p:nvSpPr>
        <p:spPr>
          <a:xfrm>
            <a:off x="2361816" y="5953606"/>
            <a:ext cx="1044575" cy="1196340"/>
          </a:xfrm>
          <a:prstGeom prst="rect">
            <a:avLst/>
          </a:prstGeom>
          <a:ln w="27203">
            <a:solidFill>
              <a:srgbClr val="F7941D"/>
            </a:solidFill>
          </a:ln>
        </p:spPr>
        <p:txBody>
          <a:bodyPr vert="horz" wrap="square" lIns="0" tIns="44450" rIns="0" bIns="0" rtlCol="0">
            <a:spAutoFit/>
          </a:bodyPr>
          <a:lstStyle/>
          <a:p>
            <a:pPr marL="398145">
              <a:lnSpc>
                <a:spcPts val="730"/>
              </a:lnSpc>
              <a:spcBef>
                <a:spcPts val="350"/>
              </a:spcBef>
            </a:pPr>
            <a:r>
              <a:rPr sz="700" b="1" spc="10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つ なみ</a:t>
            </a:r>
            <a:endParaRPr sz="700">
              <a:latin typeface="UD デジタル 教科書体 NP-B"/>
              <a:cs typeface="UD デジタル 教科書体 NP-B"/>
            </a:endParaRPr>
          </a:p>
          <a:p>
            <a:pPr marL="353695">
              <a:lnSpc>
                <a:spcPts val="1570"/>
              </a:lnSpc>
            </a:pPr>
            <a:r>
              <a:rPr sz="1400" b="1" spc="-25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津波</a:t>
            </a:r>
            <a:endParaRPr sz="1400">
              <a:latin typeface="UD デジタル 教科書体 NP-B"/>
              <a:cs typeface="UD デジタル 教科書体 NP-B"/>
            </a:endParaRPr>
          </a:p>
        </p:txBody>
      </p:sp>
      <p:sp>
        <p:nvSpPr>
          <p:cNvPr id="262" name="object 262"/>
          <p:cNvSpPr txBox="1"/>
          <p:nvPr/>
        </p:nvSpPr>
        <p:spPr>
          <a:xfrm>
            <a:off x="3549816" y="5953606"/>
            <a:ext cx="1044575" cy="1196340"/>
          </a:xfrm>
          <a:prstGeom prst="rect">
            <a:avLst/>
          </a:prstGeom>
          <a:ln w="27203">
            <a:solidFill>
              <a:srgbClr val="F7941D"/>
            </a:solidFill>
          </a:ln>
        </p:spPr>
        <p:txBody>
          <a:bodyPr vert="horz" wrap="square" lIns="0" tIns="44450" rIns="0" bIns="0" rtlCol="0">
            <a:spAutoFit/>
          </a:bodyPr>
          <a:lstStyle/>
          <a:p>
            <a:pPr marL="153670">
              <a:lnSpc>
                <a:spcPts val="730"/>
              </a:lnSpc>
              <a:spcBef>
                <a:spcPts val="350"/>
              </a:spcBef>
              <a:tabLst>
                <a:tab pos="642620" algn="l"/>
              </a:tabLst>
            </a:pPr>
            <a:r>
              <a:rPr sz="700" b="1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か</a:t>
            </a:r>
            <a:r>
              <a:rPr sz="700" b="1" spc="120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 </a:t>
            </a:r>
            <a:r>
              <a:rPr sz="700" b="1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さ</a:t>
            </a:r>
            <a:r>
              <a:rPr sz="700" b="1" spc="-50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い</a:t>
            </a:r>
            <a:r>
              <a:rPr sz="700" b="1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	か</a:t>
            </a:r>
            <a:r>
              <a:rPr sz="700" b="1" spc="465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 </a:t>
            </a:r>
            <a:r>
              <a:rPr sz="700" b="1" spc="-50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じ</a:t>
            </a:r>
            <a:endParaRPr sz="700">
              <a:latin typeface="UD デジタル 教科書体 NP-B"/>
              <a:cs typeface="UD デジタル 教科書体 NP-B"/>
            </a:endParaRPr>
          </a:p>
          <a:p>
            <a:pPr marL="109220">
              <a:lnSpc>
                <a:spcPts val="1570"/>
              </a:lnSpc>
            </a:pPr>
            <a:r>
              <a:rPr sz="1400" b="1" spc="-85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火災・火事</a:t>
            </a:r>
            <a:endParaRPr sz="1400">
              <a:latin typeface="UD デジタル 教科書体 NP-B"/>
              <a:cs typeface="UD デジタル 教科書体 NP-B"/>
            </a:endParaRPr>
          </a:p>
        </p:txBody>
      </p:sp>
      <p:sp>
        <p:nvSpPr>
          <p:cNvPr id="263" name="object 263"/>
          <p:cNvSpPr txBox="1"/>
          <p:nvPr/>
        </p:nvSpPr>
        <p:spPr>
          <a:xfrm>
            <a:off x="4737816" y="5953606"/>
            <a:ext cx="1044575" cy="1196340"/>
          </a:xfrm>
          <a:prstGeom prst="rect">
            <a:avLst/>
          </a:prstGeom>
          <a:ln w="27203">
            <a:solidFill>
              <a:srgbClr val="F7941D"/>
            </a:solidFill>
          </a:ln>
        </p:spPr>
        <p:txBody>
          <a:bodyPr vert="horz" wrap="square" lIns="0" tIns="44450" rIns="0" bIns="0" rtlCol="0">
            <a:spAutoFit/>
          </a:bodyPr>
          <a:lstStyle/>
          <a:p>
            <a:pPr marL="220345">
              <a:lnSpc>
                <a:spcPts val="730"/>
              </a:lnSpc>
              <a:spcBef>
                <a:spcPts val="350"/>
              </a:spcBef>
            </a:pPr>
            <a:r>
              <a:rPr sz="700" b="1" spc="5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ど しゃくず</a:t>
            </a:r>
            <a:endParaRPr sz="700">
              <a:latin typeface="UD デジタル 教科書体 NP-B"/>
              <a:cs typeface="UD デジタル 教科書体 NP-B"/>
            </a:endParaRPr>
          </a:p>
          <a:p>
            <a:pPr marL="175895">
              <a:lnSpc>
                <a:spcPts val="1570"/>
              </a:lnSpc>
            </a:pPr>
            <a:r>
              <a:rPr sz="1400" b="1" spc="-15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土砂崩れ</a:t>
            </a:r>
            <a:endParaRPr sz="1400">
              <a:latin typeface="UD デジタル 教科書体 NP-B"/>
              <a:cs typeface="UD デジタル 教科書体 NP-B"/>
            </a:endParaRPr>
          </a:p>
        </p:txBody>
      </p:sp>
      <p:sp>
        <p:nvSpPr>
          <p:cNvPr id="264" name="object 264"/>
          <p:cNvSpPr txBox="1"/>
          <p:nvPr/>
        </p:nvSpPr>
        <p:spPr>
          <a:xfrm>
            <a:off x="5925816" y="5953606"/>
            <a:ext cx="1044575" cy="1196340"/>
          </a:xfrm>
          <a:prstGeom prst="rect">
            <a:avLst/>
          </a:prstGeom>
          <a:ln w="27203">
            <a:solidFill>
              <a:srgbClr val="F7941D"/>
            </a:solidFill>
          </a:ln>
        </p:spPr>
        <p:txBody>
          <a:bodyPr vert="horz" wrap="square" lIns="0" tIns="44450" rIns="0" bIns="0" rtlCol="0">
            <a:spAutoFit/>
          </a:bodyPr>
          <a:lstStyle/>
          <a:p>
            <a:pPr marL="353695">
              <a:lnSpc>
                <a:spcPts val="730"/>
              </a:lnSpc>
              <a:spcBef>
                <a:spcPts val="350"/>
              </a:spcBef>
            </a:pPr>
            <a:r>
              <a:rPr sz="700" b="1" spc="-15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こうずい</a:t>
            </a:r>
            <a:endParaRPr sz="700">
              <a:latin typeface="UD デジタル 教科書体 NP-B"/>
              <a:cs typeface="UD デジタル 教科書体 NP-B"/>
            </a:endParaRPr>
          </a:p>
          <a:p>
            <a:pPr marL="353695">
              <a:lnSpc>
                <a:spcPts val="1570"/>
              </a:lnSpc>
            </a:pPr>
            <a:r>
              <a:rPr sz="1400" b="1" spc="-30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洪水</a:t>
            </a:r>
            <a:endParaRPr sz="1400">
              <a:latin typeface="UD デジタル 教科書体 NP-B"/>
              <a:cs typeface="UD デジタル 教科書体 NP-B"/>
            </a:endParaRPr>
          </a:p>
        </p:txBody>
      </p:sp>
      <p:sp>
        <p:nvSpPr>
          <p:cNvPr id="265" name="object 265"/>
          <p:cNvSpPr txBox="1"/>
          <p:nvPr/>
        </p:nvSpPr>
        <p:spPr>
          <a:xfrm>
            <a:off x="1156248" y="2108785"/>
            <a:ext cx="1253490" cy="1286510"/>
          </a:xfrm>
          <a:prstGeom prst="rect">
            <a:avLst/>
          </a:prstGeom>
          <a:ln w="26098">
            <a:solidFill>
              <a:srgbClr val="F7941D"/>
            </a:solidFill>
          </a:ln>
        </p:spPr>
        <p:txBody>
          <a:bodyPr vert="horz" wrap="square" lIns="0" tIns="72390" rIns="0" bIns="0" rtlCol="0">
            <a:spAutoFit/>
          </a:bodyPr>
          <a:lstStyle/>
          <a:p>
            <a:pPr marL="340995">
              <a:lnSpc>
                <a:spcPct val="100000"/>
              </a:lnSpc>
              <a:spcBef>
                <a:spcPts val="570"/>
              </a:spcBef>
            </a:pPr>
            <a:r>
              <a:rPr sz="1600" b="1" spc="-145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いたい</a:t>
            </a:r>
            <a:endParaRPr sz="1600">
              <a:latin typeface="UD デジタル 教科書体 NP-B"/>
              <a:cs typeface="UD デジタル 教科書体 NP-B"/>
            </a:endParaRPr>
          </a:p>
        </p:txBody>
      </p:sp>
      <p:sp>
        <p:nvSpPr>
          <p:cNvPr id="266" name="object 266"/>
          <p:cNvSpPr txBox="1"/>
          <p:nvPr/>
        </p:nvSpPr>
        <p:spPr>
          <a:xfrm>
            <a:off x="1156248" y="3531127"/>
            <a:ext cx="1253490" cy="1286510"/>
          </a:xfrm>
          <a:prstGeom prst="rect">
            <a:avLst/>
          </a:prstGeom>
          <a:ln w="26098">
            <a:solidFill>
              <a:srgbClr val="F7941D"/>
            </a:solidFill>
          </a:ln>
        </p:spPr>
        <p:txBody>
          <a:bodyPr vert="horz" wrap="square" lIns="0" tIns="63500" rIns="0" bIns="0" rtlCol="0">
            <a:spAutoFit/>
          </a:bodyPr>
          <a:lstStyle/>
          <a:p>
            <a:pPr marL="87630">
              <a:lnSpc>
                <a:spcPct val="100000"/>
              </a:lnSpc>
              <a:spcBef>
                <a:spcPts val="500"/>
              </a:spcBef>
            </a:pPr>
            <a:r>
              <a:rPr sz="1600" b="1" spc="-260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めまいがする</a:t>
            </a:r>
            <a:endParaRPr sz="1600">
              <a:latin typeface="UD デジタル 教科書体 NP-B"/>
              <a:cs typeface="UD デジタル 教科書体 NP-B"/>
            </a:endParaRPr>
          </a:p>
        </p:txBody>
      </p:sp>
      <p:sp>
        <p:nvSpPr>
          <p:cNvPr id="267" name="object 267"/>
          <p:cNvSpPr txBox="1"/>
          <p:nvPr/>
        </p:nvSpPr>
        <p:spPr>
          <a:xfrm>
            <a:off x="2671577" y="2108785"/>
            <a:ext cx="1253490" cy="1286510"/>
          </a:xfrm>
          <a:prstGeom prst="rect">
            <a:avLst/>
          </a:prstGeom>
          <a:ln w="26098">
            <a:solidFill>
              <a:srgbClr val="F7941D"/>
            </a:solidFill>
          </a:ln>
        </p:spPr>
        <p:txBody>
          <a:bodyPr vert="horz" wrap="square" lIns="0" tIns="72390" rIns="0" bIns="0" rtlCol="0">
            <a:spAutoFit/>
          </a:bodyPr>
          <a:lstStyle/>
          <a:p>
            <a:pPr marL="265430">
              <a:lnSpc>
                <a:spcPct val="100000"/>
              </a:lnSpc>
              <a:spcBef>
                <a:spcPts val="570"/>
              </a:spcBef>
            </a:pPr>
            <a:r>
              <a:rPr sz="1600" b="1" spc="-260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くるしい</a:t>
            </a:r>
            <a:endParaRPr sz="1600">
              <a:latin typeface="UD デジタル 教科書体 NP-B"/>
              <a:cs typeface="UD デジタル 教科書体 NP-B"/>
            </a:endParaRPr>
          </a:p>
        </p:txBody>
      </p:sp>
      <p:sp>
        <p:nvSpPr>
          <p:cNvPr id="268" name="object 268"/>
          <p:cNvSpPr txBox="1"/>
          <p:nvPr/>
        </p:nvSpPr>
        <p:spPr>
          <a:xfrm>
            <a:off x="2671577" y="3531127"/>
            <a:ext cx="1253490" cy="1286510"/>
          </a:xfrm>
          <a:prstGeom prst="rect">
            <a:avLst/>
          </a:prstGeom>
          <a:ln w="26098">
            <a:solidFill>
              <a:srgbClr val="F7941D"/>
            </a:solidFill>
          </a:ln>
        </p:spPr>
        <p:txBody>
          <a:bodyPr vert="horz" wrap="square" lIns="0" tIns="63500" rIns="0" bIns="0" rtlCol="0">
            <a:spAutoFit/>
          </a:bodyPr>
          <a:lstStyle/>
          <a:p>
            <a:pPr marL="339725">
              <a:lnSpc>
                <a:spcPct val="100000"/>
              </a:lnSpc>
              <a:spcBef>
                <a:spcPts val="500"/>
              </a:spcBef>
            </a:pPr>
            <a:r>
              <a:rPr sz="1600" b="1" spc="-95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かゆい</a:t>
            </a:r>
            <a:endParaRPr sz="1600">
              <a:latin typeface="UD デジタル 教科書体 NP-B"/>
              <a:cs typeface="UD デジタル 教科書体 NP-B"/>
            </a:endParaRPr>
          </a:p>
        </p:txBody>
      </p:sp>
      <p:sp>
        <p:nvSpPr>
          <p:cNvPr id="269" name="object 269"/>
          <p:cNvSpPr txBox="1"/>
          <p:nvPr/>
        </p:nvSpPr>
        <p:spPr>
          <a:xfrm>
            <a:off x="4186905" y="2108785"/>
            <a:ext cx="1253490" cy="1286510"/>
          </a:xfrm>
          <a:prstGeom prst="rect">
            <a:avLst/>
          </a:prstGeom>
          <a:ln w="26098">
            <a:solidFill>
              <a:srgbClr val="F7941D"/>
            </a:solidFill>
          </a:ln>
        </p:spPr>
        <p:txBody>
          <a:bodyPr vert="horz" wrap="square" lIns="0" tIns="36830" rIns="0" bIns="0" rtlCol="0">
            <a:spAutoFit/>
          </a:bodyPr>
          <a:lstStyle/>
          <a:p>
            <a:pPr marL="193675">
              <a:lnSpc>
                <a:spcPts val="830"/>
              </a:lnSpc>
              <a:spcBef>
                <a:spcPts val="290"/>
              </a:spcBef>
            </a:pPr>
            <a:r>
              <a:rPr sz="800" b="1" spc="-25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ねつ</a:t>
            </a:r>
            <a:endParaRPr sz="800">
              <a:latin typeface="UD デジタル 教科書体 NP-B"/>
              <a:cs typeface="UD デジタル 教科書体 NP-B"/>
            </a:endParaRPr>
          </a:p>
          <a:p>
            <a:pPr marL="193675">
              <a:lnSpc>
                <a:spcPts val="1789"/>
              </a:lnSpc>
            </a:pPr>
            <a:r>
              <a:rPr sz="1600" b="1" spc="-105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熱がある</a:t>
            </a:r>
            <a:endParaRPr sz="1600">
              <a:latin typeface="UD デジタル 教科書体 NP-B"/>
              <a:cs typeface="UD デジタル 教科書体 NP-B"/>
            </a:endParaRPr>
          </a:p>
        </p:txBody>
      </p:sp>
      <p:sp>
        <p:nvSpPr>
          <p:cNvPr id="270" name="object 270"/>
          <p:cNvSpPr txBox="1"/>
          <p:nvPr/>
        </p:nvSpPr>
        <p:spPr>
          <a:xfrm>
            <a:off x="4186905" y="3531127"/>
            <a:ext cx="1253490" cy="1286510"/>
          </a:xfrm>
          <a:prstGeom prst="rect">
            <a:avLst/>
          </a:prstGeom>
          <a:ln w="26098">
            <a:solidFill>
              <a:srgbClr val="F7941D"/>
            </a:solidFill>
          </a:ln>
        </p:spPr>
        <p:txBody>
          <a:bodyPr vert="horz" wrap="square" lIns="0" tIns="63500" rIns="0" bIns="0" rtlCol="0">
            <a:spAutoFit/>
          </a:bodyPr>
          <a:lstStyle/>
          <a:p>
            <a:pPr marL="342265">
              <a:lnSpc>
                <a:spcPct val="100000"/>
              </a:lnSpc>
              <a:spcBef>
                <a:spcPts val="500"/>
              </a:spcBef>
            </a:pPr>
            <a:r>
              <a:rPr sz="1600" b="1" spc="-135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はいた</a:t>
            </a:r>
            <a:endParaRPr sz="1600">
              <a:latin typeface="UD デジタル 教科書体 NP-B"/>
              <a:cs typeface="UD デジタル 教科書体 NP-B"/>
            </a:endParaRPr>
          </a:p>
        </p:txBody>
      </p:sp>
      <p:sp>
        <p:nvSpPr>
          <p:cNvPr id="271" name="object 271"/>
          <p:cNvSpPr txBox="1"/>
          <p:nvPr/>
        </p:nvSpPr>
        <p:spPr>
          <a:xfrm>
            <a:off x="5782346" y="2133299"/>
            <a:ext cx="1120140" cy="3587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1275">
              <a:lnSpc>
                <a:spcPts val="830"/>
              </a:lnSpc>
              <a:spcBef>
                <a:spcPts val="100"/>
              </a:spcBef>
              <a:tabLst>
                <a:tab pos="717550" algn="l"/>
              </a:tabLst>
            </a:pPr>
            <a:r>
              <a:rPr sz="800" b="1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き</a:t>
            </a:r>
            <a:r>
              <a:rPr sz="800" b="1" spc="409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 </a:t>
            </a:r>
            <a:r>
              <a:rPr sz="800" b="1" spc="-50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も</a:t>
            </a:r>
            <a:r>
              <a:rPr sz="800" b="1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	わ</a:t>
            </a:r>
            <a:r>
              <a:rPr sz="800" b="1" spc="-50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る</a:t>
            </a:r>
            <a:endParaRPr sz="800">
              <a:latin typeface="UD デジタル 教科書体 NP-B"/>
              <a:cs typeface="UD デジタル 教科書体 NP-B"/>
            </a:endParaRPr>
          </a:p>
          <a:p>
            <a:pPr>
              <a:lnSpc>
                <a:spcPts val="1789"/>
              </a:lnSpc>
            </a:pPr>
            <a:r>
              <a:rPr sz="1600" b="1" spc="-155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気持ちが悪い</a:t>
            </a:r>
            <a:endParaRPr sz="1600">
              <a:latin typeface="UD デジタル 教科書体 NP-B"/>
              <a:cs typeface="UD デジタル 教科書体 NP-B"/>
            </a:endParaRPr>
          </a:p>
        </p:txBody>
      </p:sp>
      <p:sp>
        <p:nvSpPr>
          <p:cNvPr id="272" name="object 272"/>
          <p:cNvSpPr txBox="1"/>
          <p:nvPr/>
        </p:nvSpPr>
        <p:spPr>
          <a:xfrm>
            <a:off x="5702235" y="3531127"/>
            <a:ext cx="1253490" cy="1286510"/>
          </a:xfrm>
          <a:prstGeom prst="rect">
            <a:avLst/>
          </a:prstGeom>
          <a:ln w="26098">
            <a:solidFill>
              <a:srgbClr val="F7941D"/>
            </a:solidFill>
          </a:ln>
        </p:spPr>
        <p:txBody>
          <a:bodyPr vert="horz" wrap="square" lIns="0" tIns="19050" rIns="0" bIns="0" rtlCol="0">
            <a:spAutoFit/>
          </a:bodyPr>
          <a:lstStyle/>
          <a:p>
            <a:pPr marL="213360">
              <a:lnSpc>
                <a:spcPts val="830"/>
              </a:lnSpc>
              <a:spcBef>
                <a:spcPts val="150"/>
              </a:spcBef>
            </a:pPr>
            <a:r>
              <a:rPr sz="800" b="1" spc="120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け が</a:t>
            </a:r>
            <a:endParaRPr sz="800">
              <a:latin typeface="UD デジタル 教科書体 NP-B"/>
              <a:cs typeface="UD デジタル 教科書体 NP-B"/>
            </a:endParaRPr>
          </a:p>
          <a:p>
            <a:pPr marL="170815">
              <a:lnSpc>
                <a:spcPts val="1789"/>
              </a:lnSpc>
            </a:pPr>
            <a:r>
              <a:rPr sz="1600" b="1" spc="-195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ケガをした</a:t>
            </a:r>
            <a:endParaRPr sz="1600">
              <a:latin typeface="UD デジタル 教科書体 NP-B"/>
              <a:cs typeface="UD デジタル 教科書体 NP-B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26762" y="233236"/>
            <a:ext cx="7131684" cy="10248900"/>
            <a:chOff x="226762" y="233236"/>
            <a:chExt cx="7131684" cy="10248900"/>
          </a:xfrm>
        </p:grpSpPr>
        <p:sp>
          <p:nvSpPr>
            <p:cNvPr id="3" name="object 3"/>
            <p:cNvSpPr/>
            <p:nvPr/>
          </p:nvSpPr>
          <p:spPr>
            <a:xfrm>
              <a:off x="287997" y="7542009"/>
              <a:ext cx="7070725" cy="2916555"/>
            </a:xfrm>
            <a:custGeom>
              <a:avLst/>
              <a:gdLst/>
              <a:ahLst/>
              <a:cxnLst/>
              <a:rect l="l" t="t" r="r" b="b"/>
              <a:pathLst>
                <a:path w="7070725" h="2916554">
                  <a:moveTo>
                    <a:pt x="7070394" y="0"/>
                  </a:moveTo>
                  <a:lnTo>
                    <a:pt x="0" y="0"/>
                  </a:lnTo>
                  <a:lnTo>
                    <a:pt x="0" y="2915996"/>
                  </a:lnTo>
                  <a:lnTo>
                    <a:pt x="7070394" y="2915996"/>
                  </a:lnTo>
                  <a:lnTo>
                    <a:pt x="7070394" y="0"/>
                  </a:lnTo>
                  <a:close/>
                </a:path>
              </a:pathLst>
            </a:custGeom>
            <a:solidFill>
              <a:srgbClr val="FFFB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258512" y="264986"/>
              <a:ext cx="7053580" cy="10185400"/>
            </a:xfrm>
            <a:custGeom>
              <a:avLst/>
              <a:gdLst/>
              <a:ahLst/>
              <a:cxnLst/>
              <a:rect l="l" t="t" r="r" b="b"/>
              <a:pathLst>
                <a:path w="7053580" h="10185400">
                  <a:moveTo>
                    <a:pt x="0" y="10184892"/>
                  </a:moveTo>
                  <a:lnTo>
                    <a:pt x="7053072" y="10184892"/>
                  </a:lnTo>
                  <a:lnTo>
                    <a:pt x="7053072" y="0"/>
                  </a:lnTo>
                  <a:lnTo>
                    <a:pt x="0" y="0"/>
                  </a:lnTo>
                  <a:lnTo>
                    <a:pt x="0" y="10184892"/>
                  </a:lnTo>
                  <a:close/>
                </a:path>
              </a:pathLst>
            </a:custGeom>
            <a:ln w="63500">
              <a:solidFill>
                <a:srgbClr val="F7941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55612" y="242125"/>
              <a:ext cx="7053580" cy="685800"/>
            </a:xfrm>
            <a:custGeom>
              <a:avLst/>
              <a:gdLst/>
              <a:ahLst/>
              <a:cxnLst/>
              <a:rect l="l" t="t" r="r" b="b"/>
              <a:pathLst>
                <a:path w="7053580" h="685800">
                  <a:moveTo>
                    <a:pt x="7053072" y="0"/>
                  </a:moveTo>
                  <a:lnTo>
                    <a:pt x="0" y="0"/>
                  </a:lnTo>
                  <a:lnTo>
                    <a:pt x="0" y="685800"/>
                  </a:lnTo>
                  <a:lnTo>
                    <a:pt x="7053072" y="685800"/>
                  </a:lnTo>
                  <a:lnTo>
                    <a:pt x="7053072" y="0"/>
                  </a:lnTo>
                  <a:close/>
                </a:path>
              </a:pathLst>
            </a:custGeom>
            <a:solidFill>
              <a:srgbClr val="F794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265268" y="278606"/>
              <a:ext cx="991235" cy="991235"/>
            </a:xfrm>
            <a:custGeom>
              <a:avLst/>
              <a:gdLst/>
              <a:ahLst/>
              <a:cxnLst/>
              <a:rect l="l" t="t" r="r" b="b"/>
              <a:pathLst>
                <a:path w="991234" h="991235">
                  <a:moveTo>
                    <a:pt x="495388" y="0"/>
                  </a:moveTo>
                  <a:lnTo>
                    <a:pt x="447747" y="2272"/>
                  </a:lnTo>
                  <a:lnTo>
                    <a:pt x="401372" y="8948"/>
                  </a:lnTo>
                  <a:lnTo>
                    <a:pt x="356472" y="19821"/>
                  </a:lnTo>
                  <a:lnTo>
                    <a:pt x="313258" y="34679"/>
                  </a:lnTo>
                  <a:lnTo>
                    <a:pt x="271939" y="53315"/>
                  </a:lnTo>
                  <a:lnTo>
                    <a:pt x="232722" y="75518"/>
                  </a:lnTo>
                  <a:lnTo>
                    <a:pt x="195819" y="101081"/>
                  </a:lnTo>
                  <a:lnTo>
                    <a:pt x="161437" y="129792"/>
                  </a:lnTo>
                  <a:lnTo>
                    <a:pt x="129786" y="161444"/>
                  </a:lnTo>
                  <a:lnTo>
                    <a:pt x="101076" y="195827"/>
                  </a:lnTo>
                  <a:lnTo>
                    <a:pt x="75515" y="232732"/>
                  </a:lnTo>
                  <a:lnTo>
                    <a:pt x="53312" y="271949"/>
                  </a:lnTo>
                  <a:lnTo>
                    <a:pt x="34678" y="313269"/>
                  </a:lnTo>
                  <a:lnTo>
                    <a:pt x="19820" y="356484"/>
                  </a:lnTo>
                  <a:lnTo>
                    <a:pt x="8948" y="401384"/>
                  </a:lnTo>
                  <a:lnTo>
                    <a:pt x="2271" y="447759"/>
                  </a:lnTo>
                  <a:lnTo>
                    <a:pt x="0" y="495401"/>
                  </a:lnTo>
                  <a:lnTo>
                    <a:pt x="2271" y="543041"/>
                  </a:lnTo>
                  <a:lnTo>
                    <a:pt x="8948" y="589414"/>
                  </a:lnTo>
                  <a:lnTo>
                    <a:pt x="19820" y="634313"/>
                  </a:lnTo>
                  <a:lnTo>
                    <a:pt x="34678" y="677526"/>
                  </a:lnTo>
                  <a:lnTo>
                    <a:pt x="53312" y="718845"/>
                  </a:lnTo>
                  <a:lnTo>
                    <a:pt x="75515" y="758061"/>
                  </a:lnTo>
                  <a:lnTo>
                    <a:pt x="101076" y="794965"/>
                  </a:lnTo>
                  <a:lnTo>
                    <a:pt x="129786" y="829347"/>
                  </a:lnTo>
                  <a:lnTo>
                    <a:pt x="161437" y="860999"/>
                  </a:lnTo>
                  <a:lnTo>
                    <a:pt x="195819" y="889710"/>
                  </a:lnTo>
                  <a:lnTo>
                    <a:pt x="232722" y="915272"/>
                  </a:lnTo>
                  <a:lnTo>
                    <a:pt x="271939" y="937475"/>
                  </a:lnTo>
                  <a:lnTo>
                    <a:pt x="313258" y="956110"/>
                  </a:lnTo>
                  <a:lnTo>
                    <a:pt x="356472" y="970969"/>
                  </a:lnTo>
                  <a:lnTo>
                    <a:pt x="401372" y="981841"/>
                  </a:lnTo>
                  <a:lnTo>
                    <a:pt x="447747" y="988518"/>
                  </a:lnTo>
                  <a:lnTo>
                    <a:pt x="495388" y="990790"/>
                  </a:lnTo>
                  <a:lnTo>
                    <a:pt x="543030" y="988518"/>
                  </a:lnTo>
                  <a:lnTo>
                    <a:pt x="589405" y="981841"/>
                  </a:lnTo>
                  <a:lnTo>
                    <a:pt x="634304" y="970969"/>
                  </a:lnTo>
                  <a:lnTo>
                    <a:pt x="677518" y="956110"/>
                  </a:lnTo>
                  <a:lnTo>
                    <a:pt x="718838" y="937475"/>
                  </a:lnTo>
                  <a:lnTo>
                    <a:pt x="758054" y="915272"/>
                  </a:lnTo>
                  <a:lnTo>
                    <a:pt x="794958" y="889710"/>
                  </a:lnTo>
                  <a:lnTo>
                    <a:pt x="829340" y="860999"/>
                  </a:lnTo>
                  <a:lnTo>
                    <a:pt x="860990" y="829347"/>
                  </a:lnTo>
                  <a:lnTo>
                    <a:pt x="889701" y="794965"/>
                  </a:lnTo>
                  <a:lnTo>
                    <a:pt x="915262" y="758061"/>
                  </a:lnTo>
                  <a:lnTo>
                    <a:pt x="937465" y="718845"/>
                  </a:lnTo>
                  <a:lnTo>
                    <a:pt x="956099" y="677526"/>
                  </a:lnTo>
                  <a:lnTo>
                    <a:pt x="970957" y="634313"/>
                  </a:lnTo>
                  <a:lnTo>
                    <a:pt x="981829" y="589414"/>
                  </a:lnTo>
                  <a:lnTo>
                    <a:pt x="988505" y="543041"/>
                  </a:lnTo>
                  <a:lnTo>
                    <a:pt x="990777" y="495401"/>
                  </a:lnTo>
                  <a:lnTo>
                    <a:pt x="988505" y="447759"/>
                  </a:lnTo>
                  <a:lnTo>
                    <a:pt x="981829" y="401384"/>
                  </a:lnTo>
                  <a:lnTo>
                    <a:pt x="970957" y="356484"/>
                  </a:lnTo>
                  <a:lnTo>
                    <a:pt x="956099" y="313269"/>
                  </a:lnTo>
                  <a:lnTo>
                    <a:pt x="937465" y="271949"/>
                  </a:lnTo>
                  <a:lnTo>
                    <a:pt x="915262" y="232732"/>
                  </a:lnTo>
                  <a:lnTo>
                    <a:pt x="889701" y="195827"/>
                  </a:lnTo>
                  <a:lnTo>
                    <a:pt x="860990" y="161444"/>
                  </a:lnTo>
                  <a:lnTo>
                    <a:pt x="829340" y="129792"/>
                  </a:lnTo>
                  <a:lnTo>
                    <a:pt x="794958" y="101081"/>
                  </a:lnTo>
                  <a:lnTo>
                    <a:pt x="758054" y="75518"/>
                  </a:lnTo>
                  <a:lnTo>
                    <a:pt x="718838" y="53315"/>
                  </a:lnTo>
                  <a:lnTo>
                    <a:pt x="677518" y="34679"/>
                  </a:lnTo>
                  <a:lnTo>
                    <a:pt x="634304" y="19821"/>
                  </a:lnTo>
                  <a:lnTo>
                    <a:pt x="589405" y="8948"/>
                  </a:lnTo>
                  <a:lnTo>
                    <a:pt x="543030" y="2272"/>
                  </a:lnTo>
                  <a:lnTo>
                    <a:pt x="4953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251643" y="264989"/>
              <a:ext cx="1018540" cy="1018540"/>
            </a:xfrm>
            <a:custGeom>
              <a:avLst/>
              <a:gdLst/>
              <a:ahLst/>
              <a:cxnLst/>
              <a:rect l="l" t="t" r="r" b="b"/>
              <a:pathLst>
                <a:path w="1018540" h="1018540">
                  <a:moveTo>
                    <a:pt x="509015" y="0"/>
                  </a:moveTo>
                  <a:lnTo>
                    <a:pt x="459993" y="2330"/>
                  </a:lnTo>
                  <a:lnTo>
                    <a:pt x="412289" y="9178"/>
                  </a:lnTo>
                  <a:lnTo>
                    <a:pt x="366117" y="20330"/>
                  </a:lnTo>
                  <a:lnTo>
                    <a:pt x="321690" y="35574"/>
                  </a:lnTo>
                  <a:lnTo>
                    <a:pt x="279222" y="54697"/>
                  </a:lnTo>
                  <a:lnTo>
                    <a:pt x="238925" y="77484"/>
                  </a:lnTo>
                  <a:lnTo>
                    <a:pt x="201014" y="103722"/>
                  </a:lnTo>
                  <a:lnTo>
                    <a:pt x="165700" y="133199"/>
                  </a:lnTo>
                  <a:lnTo>
                    <a:pt x="133199" y="165700"/>
                  </a:lnTo>
                  <a:lnTo>
                    <a:pt x="103722" y="201014"/>
                  </a:lnTo>
                  <a:lnTo>
                    <a:pt x="77484" y="238925"/>
                  </a:lnTo>
                  <a:lnTo>
                    <a:pt x="54697" y="279222"/>
                  </a:lnTo>
                  <a:lnTo>
                    <a:pt x="35574" y="321690"/>
                  </a:lnTo>
                  <a:lnTo>
                    <a:pt x="20330" y="366117"/>
                  </a:lnTo>
                  <a:lnTo>
                    <a:pt x="9178" y="412289"/>
                  </a:lnTo>
                  <a:lnTo>
                    <a:pt x="2330" y="459993"/>
                  </a:lnTo>
                  <a:lnTo>
                    <a:pt x="0" y="509016"/>
                  </a:lnTo>
                  <a:lnTo>
                    <a:pt x="2330" y="558038"/>
                  </a:lnTo>
                  <a:lnTo>
                    <a:pt x="9178" y="605742"/>
                  </a:lnTo>
                  <a:lnTo>
                    <a:pt x="20330" y="651914"/>
                  </a:lnTo>
                  <a:lnTo>
                    <a:pt x="35584" y="696362"/>
                  </a:lnTo>
                  <a:lnTo>
                    <a:pt x="54697" y="738809"/>
                  </a:lnTo>
                  <a:lnTo>
                    <a:pt x="77484" y="779106"/>
                  </a:lnTo>
                  <a:lnTo>
                    <a:pt x="103722" y="817017"/>
                  </a:lnTo>
                  <a:lnTo>
                    <a:pt x="133199" y="852331"/>
                  </a:lnTo>
                  <a:lnTo>
                    <a:pt x="165700" y="884832"/>
                  </a:lnTo>
                  <a:lnTo>
                    <a:pt x="201014" y="914309"/>
                  </a:lnTo>
                  <a:lnTo>
                    <a:pt x="238925" y="940547"/>
                  </a:lnTo>
                  <a:lnTo>
                    <a:pt x="279222" y="963334"/>
                  </a:lnTo>
                  <a:lnTo>
                    <a:pt x="321690" y="982457"/>
                  </a:lnTo>
                  <a:lnTo>
                    <a:pt x="366117" y="997701"/>
                  </a:lnTo>
                  <a:lnTo>
                    <a:pt x="412289" y="1008853"/>
                  </a:lnTo>
                  <a:lnTo>
                    <a:pt x="459993" y="1015701"/>
                  </a:lnTo>
                  <a:lnTo>
                    <a:pt x="509015" y="1018032"/>
                  </a:lnTo>
                  <a:lnTo>
                    <a:pt x="558038" y="1015701"/>
                  </a:lnTo>
                  <a:lnTo>
                    <a:pt x="605742" y="1008853"/>
                  </a:lnTo>
                  <a:lnTo>
                    <a:pt x="651914" y="997701"/>
                  </a:lnTo>
                  <a:lnTo>
                    <a:pt x="672054" y="990790"/>
                  </a:lnTo>
                  <a:lnTo>
                    <a:pt x="509015" y="990790"/>
                  </a:lnTo>
                  <a:lnTo>
                    <a:pt x="459828" y="988298"/>
                  </a:lnTo>
                  <a:lnTo>
                    <a:pt x="412045" y="980984"/>
                  </a:lnTo>
                  <a:lnTo>
                    <a:pt x="365910" y="969093"/>
                  </a:lnTo>
                  <a:lnTo>
                    <a:pt x="321669" y="952869"/>
                  </a:lnTo>
                  <a:lnTo>
                    <a:pt x="279564" y="932556"/>
                  </a:lnTo>
                  <a:lnTo>
                    <a:pt x="239840" y="908397"/>
                  </a:lnTo>
                  <a:lnTo>
                    <a:pt x="202741" y="880637"/>
                  </a:lnTo>
                  <a:lnTo>
                    <a:pt x="168511" y="849520"/>
                  </a:lnTo>
                  <a:lnTo>
                    <a:pt x="137394" y="815290"/>
                  </a:lnTo>
                  <a:lnTo>
                    <a:pt x="109634" y="778191"/>
                  </a:lnTo>
                  <a:lnTo>
                    <a:pt x="85475" y="738467"/>
                  </a:lnTo>
                  <a:lnTo>
                    <a:pt x="65154" y="696341"/>
                  </a:lnTo>
                  <a:lnTo>
                    <a:pt x="48938" y="652121"/>
                  </a:lnTo>
                  <a:lnTo>
                    <a:pt x="37047" y="605986"/>
                  </a:lnTo>
                  <a:lnTo>
                    <a:pt x="29733" y="558203"/>
                  </a:lnTo>
                  <a:lnTo>
                    <a:pt x="27241" y="509016"/>
                  </a:lnTo>
                  <a:lnTo>
                    <a:pt x="29733" y="459828"/>
                  </a:lnTo>
                  <a:lnTo>
                    <a:pt x="37047" y="412045"/>
                  </a:lnTo>
                  <a:lnTo>
                    <a:pt x="48938" y="365910"/>
                  </a:lnTo>
                  <a:lnTo>
                    <a:pt x="65162" y="321669"/>
                  </a:lnTo>
                  <a:lnTo>
                    <a:pt x="85475" y="279564"/>
                  </a:lnTo>
                  <a:lnTo>
                    <a:pt x="109634" y="239840"/>
                  </a:lnTo>
                  <a:lnTo>
                    <a:pt x="137394" y="202741"/>
                  </a:lnTo>
                  <a:lnTo>
                    <a:pt x="168511" y="168511"/>
                  </a:lnTo>
                  <a:lnTo>
                    <a:pt x="202741" y="137394"/>
                  </a:lnTo>
                  <a:lnTo>
                    <a:pt x="239840" y="109634"/>
                  </a:lnTo>
                  <a:lnTo>
                    <a:pt x="279564" y="85475"/>
                  </a:lnTo>
                  <a:lnTo>
                    <a:pt x="321669" y="65162"/>
                  </a:lnTo>
                  <a:lnTo>
                    <a:pt x="365910" y="48938"/>
                  </a:lnTo>
                  <a:lnTo>
                    <a:pt x="412045" y="37047"/>
                  </a:lnTo>
                  <a:lnTo>
                    <a:pt x="459828" y="29733"/>
                  </a:lnTo>
                  <a:lnTo>
                    <a:pt x="509015" y="27241"/>
                  </a:lnTo>
                  <a:lnTo>
                    <a:pt x="672054" y="27241"/>
                  </a:lnTo>
                  <a:lnTo>
                    <a:pt x="651914" y="20330"/>
                  </a:lnTo>
                  <a:lnTo>
                    <a:pt x="605742" y="9178"/>
                  </a:lnTo>
                  <a:lnTo>
                    <a:pt x="558038" y="2330"/>
                  </a:lnTo>
                  <a:lnTo>
                    <a:pt x="509015" y="0"/>
                  </a:lnTo>
                  <a:close/>
                </a:path>
                <a:path w="1018540" h="1018540">
                  <a:moveTo>
                    <a:pt x="672054" y="27241"/>
                  </a:moveTo>
                  <a:lnTo>
                    <a:pt x="509015" y="27241"/>
                  </a:lnTo>
                  <a:lnTo>
                    <a:pt x="558203" y="29733"/>
                  </a:lnTo>
                  <a:lnTo>
                    <a:pt x="605986" y="37047"/>
                  </a:lnTo>
                  <a:lnTo>
                    <a:pt x="652121" y="48938"/>
                  </a:lnTo>
                  <a:lnTo>
                    <a:pt x="696362" y="65162"/>
                  </a:lnTo>
                  <a:lnTo>
                    <a:pt x="738467" y="85475"/>
                  </a:lnTo>
                  <a:lnTo>
                    <a:pt x="778191" y="109634"/>
                  </a:lnTo>
                  <a:lnTo>
                    <a:pt x="815290" y="137394"/>
                  </a:lnTo>
                  <a:lnTo>
                    <a:pt x="849520" y="168511"/>
                  </a:lnTo>
                  <a:lnTo>
                    <a:pt x="880637" y="202741"/>
                  </a:lnTo>
                  <a:lnTo>
                    <a:pt x="908397" y="239840"/>
                  </a:lnTo>
                  <a:lnTo>
                    <a:pt x="932556" y="279564"/>
                  </a:lnTo>
                  <a:lnTo>
                    <a:pt x="952877" y="321690"/>
                  </a:lnTo>
                  <a:lnTo>
                    <a:pt x="969093" y="365910"/>
                  </a:lnTo>
                  <a:lnTo>
                    <a:pt x="980984" y="412045"/>
                  </a:lnTo>
                  <a:lnTo>
                    <a:pt x="988298" y="459828"/>
                  </a:lnTo>
                  <a:lnTo>
                    <a:pt x="990790" y="509016"/>
                  </a:lnTo>
                  <a:lnTo>
                    <a:pt x="988298" y="558203"/>
                  </a:lnTo>
                  <a:lnTo>
                    <a:pt x="980984" y="605986"/>
                  </a:lnTo>
                  <a:lnTo>
                    <a:pt x="969093" y="652121"/>
                  </a:lnTo>
                  <a:lnTo>
                    <a:pt x="952869" y="696362"/>
                  </a:lnTo>
                  <a:lnTo>
                    <a:pt x="932556" y="738467"/>
                  </a:lnTo>
                  <a:lnTo>
                    <a:pt x="908397" y="778191"/>
                  </a:lnTo>
                  <a:lnTo>
                    <a:pt x="880637" y="815290"/>
                  </a:lnTo>
                  <a:lnTo>
                    <a:pt x="849520" y="849520"/>
                  </a:lnTo>
                  <a:lnTo>
                    <a:pt x="815290" y="880637"/>
                  </a:lnTo>
                  <a:lnTo>
                    <a:pt x="778191" y="908397"/>
                  </a:lnTo>
                  <a:lnTo>
                    <a:pt x="738467" y="932556"/>
                  </a:lnTo>
                  <a:lnTo>
                    <a:pt x="696362" y="952869"/>
                  </a:lnTo>
                  <a:lnTo>
                    <a:pt x="652121" y="969093"/>
                  </a:lnTo>
                  <a:lnTo>
                    <a:pt x="605986" y="980984"/>
                  </a:lnTo>
                  <a:lnTo>
                    <a:pt x="558203" y="988298"/>
                  </a:lnTo>
                  <a:lnTo>
                    <a:pt x="509015" y="990790"/>
                  </a:lnTo>
                  <a:lnTo>
                    <a:pt x="672054" y="990790"/>
                  </a:lnTo>
                  <a:lnTo>
                    <a:pt x="738809" y="963334"/>
                  </a:lnTo>
                  <a:lnTo>
                    <a:pt x="779106" y="940547"/>
                  </a:lnTo>
                  <a:lnTo>
                    <a:pt x="817017" y="914309"/>
                  </a:lnTo>
                  <a:lnTo>
                    <a:pt x="852331" y="884832"/>
                  </a:lnTo>
                  <a:lnTo>
                    <a:pt x="884832" y="852331"/>
                  </a:lnTo>
                  <a:lnTo>
                    <a:pt x="914309" y="817017"/>
                  </a:lnTo>
                  <a:lnTo>
                    <a:pt x="940547" y="779106"/>
                  </a:lnTo>
                  <a:lnTo>
                    <a:pt x="963334" y="738809"/>
                  </a:lnTo>
                  <a:lnTo>
                    <a:pt x="982457" y="696341"/>
                  </a:lnTo>
                  <a:lnTo>
                    <a:pt x="997701" y="651914"/>
                  </a:lnTo>
                  <a:lnTo>
                    <a:pt x="1008853" y="605742"/>
                  </a:lnTo>
                  <a:lnTo>
                    <a:pt x="1015701" y="558038"/>
                  </a:lnTo>
                  <a:lnTo>
                    <a:pt x="1018031" y="509016"/>
                  </a:lnTo>
                  <a:lnTo>
                    <a:pt x="1015701" y="459993"/>
                  </a:lnTo>
                  <a:lnTo>
                    <a:pt x="1008853" y="412289"/>
                  </a:lnTo>
                  <a:lnTo>
                    <a:pt x="997701" y="366117"/>
                  </a:lnTo>
                  <a:lnTo>
                    <a:pt x="982447" y="321669"/>
                  </a:lnTo>
                  <a:lnTo>
                    <a:pt x="963334" y="279222"/>
                  </a:lnTo>
                  <a:lnTo>
                    <a:pt x="940547" y="238925"/>
                  </a:lnTo>
                  <a:lnTo>
                    <a:pt x="914309" y="201014"/>
                  </a:lnTo>
                  <a:lnTo>
                    <a:pt x="884832" y="165700"/>
                  </a:lnTo>
                  <a:lnTo>
                    <a:pt x="852331" y="133199"/>
                  </a:lnTo>
                  <a:lnTo>
                    <a:pt x="817017" y="103722"/>
                  </a:lnTo>
                  <a:lnTo>
                    <a:pt x="779106" y="77484"/>
                  </a:lnTo>
                  <a:lnTo>
                    <a:pt x="738809" y="54697"/>
                  </a:lnTo>
                  <a:lnTo>
                    <a:pt x="696341" y="35574"/>
                  </a:lnTo>
                  <a:lnTo>
                    <a:pt x="672054" y="27241"/>
                  </a:lnTo>
                  <a:close/>
                </a:path>
              </a:pathLst>
            </a:custGeom>
            <a:solidFill>
              <a:srgbClr val="F15A2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6527800" y="319680"/>
              <a:ext cx="451484" cy="528320"/>
            </a:xfrm>
            <a:custGeom>
              <a:avLst/>
              <a:gdLst/>
              <a:ahLst/>
              <a:cxnLst/>
              <a:rect l="l" t="t" r="r" b="b"/>
              <a:pathLst>
                <a:path w="451484" h="528319">
                  <a:moveTo>
                    <a:pt x="40535" y="233975"/>
                  </a:moveTo>
                  <a:lnTo>
                    <a:pt x="24575" y="237332"/>
                  </a:lnTo>
                  <a:lnTo>
                    <a:pt x="11068" y="246545"/>
                  </a:lnTo>
                  <a:lnTo>
                    <a:pt x="2520" y="259469"/>
                  </a:lnTo>
                  <a:lnTo>
                    <a:pt x="0" y="273235"/>
                  </a:lnTo>
                  <a:lnTo>
                    <a:pt x="3299" y="286566"/>
                  </a:lnTo>
                  <a:lnTo>
                    <a:pt x="12211" y="298183"/>
                  </a:lnTo>
                  <a:lnTo>
                    <a:pt x="13252" y="299097"/>
                  </a:lnTo>
                  <a:lnTo>
                    <a:pt x="50319" y="336612"/>
                  </a:lnTo>
                  <a:lnTo>
                    <a:pt x="81976" y="377794"/>
                  </a:lnTo>
                  <a:lnTo>
                    <a:pt x="107783" y="422036"/>
                  </a:lnTo>
                  <a:lnTo>
                    <a:pt x="127323" y="468706"/>
                  </a:lnTo>
                  <a:lnTo>
                    <a:pt x="129586" y="479105"/>
                  </a:lnTo>
                  <a:lnTo>
                    <a:pt x="134315" y="488905"/>
                  </a:lnTo>
                  <a:lnTo>
                    <a:pt x="141339" y="498009"/>
                  </a:lnTo>
                  <a:lnTo>
                    <a:pt x="150488" y="506323"/>
                  </a:lnTo>
                  <a:lnTo>
                    <a:pt x="157600" y="528015"/>
                  </a:lnTo>
                  <a:lnTo>
                    <a:pt x="354742" y="528015"/>
                  </a:lnTo>
                  <a:lnTo>
                    <a:pt x="354742" y="521728"/>
                  </a:lnTo>
                  <a:lnTo>
                    <a:pt x="357130" y="519887"/>
                  </a:lnTo>
                  <a:lnTo>
                    <a:pt x="378898" y="491909"/>
                  </a:lnTo>
                  <a:lnTo>
                    <a:pt x="379045" y="491909"/>
                  </a:lnTo>
                  <a:lnTo>
                    <a:pt x="401676" y="450128"/>
                  </a:lnTo>
                  <a:lnTo>
                    <a:pt x="420302" y="406954"/>
                  </a:lnTo>
                  <a:lnTo>
                    <a:pt x="434815" y="362699"/>
                  </a:lnTo>
                  <a:lnTo>
                    <a:pt x="441435" y="333768"/>
                  </a:lnTo>
                  <a:lnTo>
                    <a:pt x="150488" y="333768"/>
                  </a:lnTo>
                  <a:lnTo>
                    <a:pt x="133351" y="310597"/>
                  </a:lnTo>
                  <a:lnTo>
                    <a:pt x="114744" y="288324"/>
                  </a:lnTo>
                  <a:lnTo>
                    <a:pt x="94728" y="267028"/>
                  </a:lnTo>
                  <a:lnTo>
                    <a:pt x="73388" y="246811"/>
                  </a:lnTo>
                  <a:lnTo>
                    <a:pt x="72942" y="246430"/>
                  </a:lnTo>
                  <a:lnTo>
                    <a:pt x="72116" y="245694"/>
                  </a:lnTo>
                  <a:lnTo>
                    <a:pt x="57023" y="236690"/>
                  </a:lnTo>
                  <a:lnTo>
                    <a:pt x="40535" y="233975"/>
                  </a:lnTo>
                  <a:close/>
                </a:path>
                <a:path w="451484" h="528319">
                  <a:moveTo>
                    <a:pt x="379045" y="491909"/>
                  </a:moveTo>
                  <a:close/>
                </a:path>
                <a:path w="451484" h="528319">
                  <a:moveTo>
                    <a:pt x="310508" y="221894"/>
                  </a:moveTo>
                  <a:lnTo>
                    <a:pt x="235248" y="221894"/>
                  </a:lnTo>
                  <a:lnTo>
                    <a:pt x="235248" y="240487"/>
                  </a:lnTo>
                  <a:lnTo>
                    <a:pt x="150488" y="240487"/>
                  </a:lnTo>
                  <a:lnTo>
                    <a:pt x="150488" y="333768"/>
                  </a:lnTo>
                  <a:lnTo>
                    <a:pt x="441435" y="333768"/>
                  </a:lnTo>
                  <a:lnTo>
                    <a:pt x="445126" y="317638"/>
                  </a:lnTo>
                  <a:lnTo>
                    <a:pt x="451148" y="272046"/>
                  </a:lnTo>
                  <a:lnTo>
                    <a:pt x="451173" y="271030"/>
                  </a:lnTo>
                  <a:lnTo>
                    <a:pt x="451199" y="270509"/>
                  </a:lnTo>
                  <a:lnTo>
                    <a:pt x="449231" y="255048"/>
                  </a:lnTo>
                  <a:lnTo>
                    <a:pt x="441509" y="242627"/>
                  </a:lnTo>
                  <a:lnTo>
                    <a:pt x="440489" y="241934"/>
                  </a:lnTo>
                  <a:lnTo>
                    <a:pt x="385591" y="241934"/>
                  </a:lnTo>
                  <a:lnTo>
                    <a:pt x="385565" y="231660"/>
                  </a:lnTo>
                  <a:lnTo>
                    <a:pt x="385591" y="230454"/>
                  </a:lnTo>
                  <a:lnTo>
                    <a:pt x="384874" y="227380"/>
                  </a:lnTo>
                  <a:lnTo>
                    <a:pt x="310508" y="227380"/>
                  </a:lnTo>
                  <a:lnTo>
                    <a:pt x="310508" y="221894"/>
                  </a:lnTo>
                  <a:close/>
                </a:path>
                <a:path w="451484" h="528319">
                  <a:moveTo>
                    <a:pt x="73361" y="246786"/>
                  </a:moveTo>
                  <a:close/>
                </a:path>
                <a:path w="451484" h="528319">
                  <a:moveTo>
                    <a:pt x="413988" y="231355"/>
                  </a:moveTo>
                  <a:lnTo>
                    <a:pt x="405781" y="232085"/>
                  </a:lnTo>
                  <a:lnTo>
                    <a:pt x="398232" y="234183"/>
                  </a:lnTo>
                  <a:lnTo>
                    <a:pt x="391462" y="237512"/>
                  </a:lnTo>
                  <a:lnTo>
                    <a:pt x="385591" y="241934"/>
                  </a:lnTo>
                  <a:lnTo>
                    <a:pt x="440489" y="241934"/>
                  </a:lnTo>
                  <a:lnTo>
                    <a:pt x="429328" y="234359"/>
                  </a:lnTo>
                  <a:lnTo>
                    <a:pt x="413988" y="231355"/>
                  </a:lnTo>
                  <a:close/>
                </a:path>
                <a:path w="451484" h="528319">
                  <a:moveTo>
                    <a:pt x="235248" y="36423"/>
                  </a:moveTo>
                  <a:lnTo>
                    <a:pt x="150615" y="36423"/>
                  </a:lnTo>
                  <a:lnTo>
                    <a:pt x="150615" y="240487"/>
                  </a:lnTo>
                  <a:lnTo>
                    <a:pt x="235248" y="240487"/>
                  </a:lnTo>
                  <a:lnTo>
                    <a:pt x="235248" y="36423"/>
                  </a:lnTo>
                  <a:close/>
                </a:path>
                <a:path w="451484" h="528319">
                  <a:moveTo>
                    <a:pt x="347973" y="199250"/>
                  </a:moveTo>
                  <a:lnTo>
                    <a:pt x="333891" y="201375"/>
                  </a:lnTo>
                  <a:lnTo>
                    <a:pt x="322368" y="207262"/>
                  </a:lnTo>
                  <a:lnTo>
                    <a:pt x="314281" y="216175"/>
                  </a:lnTo>
                  <a:lnTo>
                    <a:pt x="310508" y="227380"/>
                  </a:lnTo>
                  <a:lnTo>
                    <a:pt x="384874" y="227380"/>
                  </a:lnTo>
                  <a:lnTo>
                    <a:pt x="382715" y="218120"/>
                  </a:lnTo>
                  <a:lnTo>
                    <a:pt x="374788" y="208222"/>
                  </a:lnTo>
                  <a:lnTo>
                    <a:pt x="362857" y="201639"/>
                  </a:lnTo>
                  <a:lnTo>
                    <a:pt x="347973" y="199250"/>
                  </a:lnTo>
                  <a:close/>
                </a:path>
                <a:path w="451484" h="528319">
                  <a:moveTo>
                    <a:pt x="272865" y="189509"/>
                  </a:moveTo>
                  <a:lnTo>
                    <a:pt x="257996" y="191895"/>
                  </a:lnTo>
                  <a:lnTo>
                    <a:pt x="246073" y="198472"/>
                  </a:lnTo>
                  <a:lnTo>
                    <a:pt x="238149" y="208368"/>
                  </a:lnTo>
                  <a:lnTo>
                    <a:pt x="235273" y="220713"/>
                  </a:lnTo>
                  <a:lnTo>
                    <a:pt x="235299" y="221894"/>
                  </a:lnTo>
                  <a:lnTo>
                    <a:pt x="310483" y="221894"/>
                  </a:lnTo>
                  <a:lnTo>
                    <a:pt x="310508" y="220713"/>
                  </a:lnTo>
                  <a:lnTo>
                    <a:pt x="307629" y="208368"/>
                  </a:lnTo>
                  <a:lnTo>
                    <a:pt x="299693" y="198472"/>
                  </a:lnTo>
                  <a:lnTo>
                    <a:pt x="287754" y="191895"/>
                  </a:lnTo>
                  <a:lnTo>
                    <a:pt x="272865" y="189509"/>
                  </a:lnTo>
                  <a:close/>
                </a:path>
                <a:path w="451484" h="528319">
                  <a:moveTo>
                    <a:pt x="192932" y="0"/>
                  </a:moveTo>
                  <a:lnTo>
                    <a:pt x="176203" y="2684"/>
                  </a:lnTo>
                  <a:lnTo>
                    <a:pt x="162790" y="10082"/>
                  </a:lnTo>
                  <a:lnTo>
                    <a:pt x="153875" y="21211"/>
                  </a:lnTo>
                  <a:lnTo>
                    <a:pt x="150641" y="35090"/>
                  </a:lnTo>
                  <a:lnTo>
                    <a:pt x="150666" y="36423"/>
                  </a:lnTo>
                  <a:lnTo>
                    <a:pt x="235197" y="36423"/>
                  </a:lnTo>
                  <a:lnTo>
                    <a:pt x="235248" y="35090"/>
                  </a:lnTo>
                  <a:lnTo>
                    <a:pt x="232011" y="21211"/>
                  </a:lnTo>
                  <a:lnTo>
                    <a:pt x="223091" y="10082"/>
                  </a:lnTo>
                  <a:lnTo>
                    <a:pt x="209670" y="2684"/>
                  </a:lnTo>
                  <a:lnTo>
                    <a:pt x="192932" y="0"/>
                  </a:lnTo>
                  <a:close/>
                </a:path>
              </a:pathLst>
            </a:custGeom>
            <a:solidFill>
              <a:srgbClr val="F794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5162989" y="301434"/>
            <a:ext cx="977900" cy="2159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50" b="1" spc="-10" dirty="0">
                <a:solidFill>
                  <a:srgbClr val="FFFFFF"/>
                </a:solidFill>
                <a:latin typeface="UD デジタル 教科書体 NP-B"/>
                <a:cs typeface="UD デジタル 教科書体 NP-B"/>
              </a:rPr>
              <a:t>さいがいよう</a:t>
            </a:r>
            <a:endParaRPr sz="1250">
              <a:latin typeface="UD デジタル 教科書体 NP-B"/>
              <a:cs typeface="UD デジタル 教科書体 NP-B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494300" y="316385"/>
            <a:ext cx="593344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730" dirty="0"/>
              <a:t>コミュニケーションボード</a:t>
            </a:r>
            <a:r>
              <a:rPr sz="3750" spc="-187" baseline="2222" dirty="0"/>
              <a:t>〈災害用〉</a:t>
            </a:r>
            <a:endParaRPr sz="3750" baseline="2222"/>
          </a:p>
        </p:txBody>
      </p:sp>
      <p:sp>
        <p:nvSpPr>
          <p:cNvPr id="11" name="object 11"/>
          <p:cNvSpPr txBox="1"/>
          <p:nvPr/>
        </p:nvSpPr>
        <p:spPr>
          <a:xfrm>
            <a:off x="6413422" y="830047"/>
            <a:ext cx="678815" cy="3975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240">
              <a:lnSpc>
                <a:spcPts val="455"/>
              </a:lnSpc>
              <a:spcBef>
                <a:spcPts val="100"/>
              </a:spcBef>
              <a:tabLst>
                <a:tab pos="324485" algn="l"/>
              </a:tabLst>
            </a:pPr>
            <a:r>
              <a:rPr sz="500" b="1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ゆ</a:t>
            </a:r>
            <a:r>
              <a:rPr sz="500" b="1" spc="-50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び</a:t>
            </a:r>
            <a:r>
              <a:rPr sz="500" b="1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	</a:t>
            </a:r>
            <a:r>
              <a:rPr sz="500" b="1" spc="-50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さ</a:t>
            </a:r>
            <a:endParaRPr sz="500" dirty="0">
              <a:latin typeface="UD デジタル 教科書体 NP-B"/>
              <a:cs typeface="UD デジタル 教科書体 NP-B"/>
            </a:endParaRPr>
          </a:p>
          <a:p>
            <a:pPr marL="90170" marR="29209" indent="-78105">
              <a:lnSpc>
                <a:spcPts val="1240"/>
              </a:lnSpc>
              <a:spcBef>
                <a:spcPts val="15"/>
              </a:spcBef>
            </a:pPr>
            <a:r>
              <a:rPr sz="1150" b="1" spc="-185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指で差して</a:t>
            </a:r>
            <a:r>
              <a:rPr sz="1150" b="1" spc="-170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ください</a:t>
            </a:r>
            <a:endParaRPr sz="1150" dirty="0">
              <a:latin typeface="UD デジタル 教科書体 NP-B"/>
              <a:cs typeface="UD デジタル 教科書体 NP-B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63299" y="1013597"/>
            <a:ext cx="2976880" cy="9874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7380">
              <a:lnSpc>
                <a:spcPts val="1250"/>
              </a:lnSpc>
              <a:spcBef>
                <a:spcPts val="100"/>
              </a:spcBef>
              <a:tabLst>
                <a:tab pos="1529715" algn="l"/>
              </a:tabLst>
            </a:pPr>
            <a:r>
              <a:rPr sz="1200" b="1" spc="-30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ようけ</a:t>
            </a:r>
            <a:r>
              <a:rPr sz="1200" b="1" spc="-50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ん</a:t>
            </a:r>
            <a:r>
              <a:rPr sz="1200" b="1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	な</a:t>
            </a:r>
            <a:r>
              <a:rPr sz="1200" b="1" spc="-50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ん</a:t>
            </a:r>
            <a:endParaRPr sz="1200" dirty="0">
              <a:latin typeface="UD デジタル 教科書体 NP-B"/>
              <a:cs typeface="UD デジタル 教科書体 NP-B"/>
            </a:endParaRPr>
          </a:p>
          <a:p>
            <a:pPr marL="322580" indent="-309880">
              <a:lnSpc>
                <a:spcPts val="2690"/>
              </a:lnSpc>
              <a:buSzPct val="95833"/>
              <a:buChar char="●"/>
              <a:tabLst>
                <a:tab pos="322580" algn="l"/>
              </a:tabLst>
            </a:pPr>
            <a:r>
              <a:rPr sz="2400" b="1" u="heavy" spc="-105" dirty="0">
                <a:solidFill>
                  <a:srgbClr val="F7941D"/>
                </a:solidFill>
                <a:uFill>
                  <a:solidFill>
                    <a:srgbClr val="F7941D"/>
                  </a:solidFill>
                </a:uFill>
                <a:latin typeface="UD デジタル 教科書体 NP-B"/>
                <a:cs typeface="UD デジタル 教科書体 NP-B"/>
              </a:rPr>
              <a:t>ご用件は何ですか？</a:t>
            </a:r>
            <a:endParaRPr sz="2400" dirty="0">
              <a:latin typeface="UD デジタル 教科書体 NP-B"/>
              <a:cs typeface="UD デジタル 教科書体 NP-B"/>
            </a:endParaRPr>
          </a:p>
          <a:p>
            <a:pPr marR="10160" algn="ctr">
              <a:lnSpc>
                <a:spcPts val="1040"/>
              </a:lnSpc>
              <a:spcBef>
                <a:spcPts val="355"/>
              </a:spcBef>
            </a:pPr>
            <a:r>
              <a:rPr sz="1000" b="1" spc="-50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い</a:t>
            </a:r>
            <a:endParaRPr sz="1000" dirty="0">
              <a:latin typeface="UD デジタル 教科書体 NP-B"/>
              <a:cs typeface="UD デジタル 教科書体 NP-B"/>
            </a:endParaRPr>
          </a:p>
          <a:p>
            <a:pPr marL="613410" lvl="1" indent="-276860">
              <a:lnSpc>
                <a:spcPts val="2240"/>
              </a:lnSpc>
              <a:buChar char="●"/>
              <a:tabLst>
                <a:tab pos="613410" algn="l"/>
              </a:tabLst>
            </a:pPr>
            <a:r>
              <a:rPr sz="2000" b="1" spc="-105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○○に行きたい</a:t>
            </a:r>
            <a:endParaRPr sz="2000" dirty="0">
              <a:latin typeface="UD デジタル 教科書体 NP-B"/>
              <a:cs typeface="UD デジタル 教科書体 NP-B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87274" y="4321619"/>
            <a:ext cx="332359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9560" indent="-276860">
              <a:lnSpc>
                <a:spcPct val="100000"/>
              </a:lnSpc>
              <a:spcBef>
                <a:spcPts val="100"/>
              </a:spcBef>
              <a:buChar char="●"/>
              <a:tabLst>
                <a:tab pos="289560" algn="l"/>
              </a:tabLst>
            </a:pPr>
            <a:r>
              <a:rPr sz="2000" b="1" spc="-190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○○がほしい•○○がしたい</a:t>
            </a:r>
            <a:endParaRPr sz="2000">
              <a:latin typeface="UD デジタル 教科書体 NP-B"/>
              <a:cs typeface="UD デジタル 教科書体 NP-B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87274" y="6882731"/>
            <a:ext cx="1043305" cy="4419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68580" algn="r">
              <a:lnSpc>
                <a:spcPts val="1040"/>
              </a:lnSpc>
              <a:spcBef>
                <a:spcPts val="100"/>
              </a:spcBef>
            </a:pPr>
            <a:r>
              <a:rPr sz="1000" b="1" spc="-50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た</a:t>
            </a:r>
            <a:endParaRPr sz="1000">
              <a:latin typeface="UD デジタル 教科書体 NP-B"/>
              <a:cs typeface="UD デジタル 教科書体 NP-B"/>
            </a:endParaRPr>
          </a:p>
          <a:p>
            <a:pPr marL="284480" indent="-271780">
              <a:lnSpc>
                <a:spcPts val="2240"/>
              </a:lnSpc>
              <a:buChar char="●"/>
              <a:tabLst>
                <a:tab pos="284480" algn="l"/>
              </a:tabLst>
            </a:pPr>
            <a:r>
              <a:rPr sz="2000" b="1" spc="-65" dirty="0">
                <a:solidFill>
                  <a:srgbClr val="F7941D"/>
                </a:solidFill>
                <a:latin typeface="UD デジタル 教科書体 NP-B"/>
                <a:cs typeface="UD デジタル 教科書体 NP-B"/>
              </a:rPr>
              <a:t>その他</a:t>
            </a:r>
            <a:endParaRPr sz="2000">
              <a:latin typeface="UD デジタル 教科書体 NP-B"/>
              <a:cs typeface="UD デジタル 教科書体 NP-B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1832813" y="2432267"/>
            <a:ext cx="184150" cy="522605"/>
            <a:chOff x="1832813" y="2432267"/>
            <a:chExt cx="184150" cy="522605"/>
          </a:xfrm>
        </p:grpSpPr>
        <p:pic>
          <p:nvPicPr>
            <p:cNvPr id="16" name="object 1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883557" y="2432267"/>
              <a:ext cx="82232" cy="82245"/>
            </a:xfrm>
            <a:prstGeom prst="rect">
              <a:avLst/>
            </a:prstGeom>
          </p:spPr>
        </p:pic>
        <p:sp>
          <p:nvSpPr>
            <p:cNvPr id="17" name="object 17"/>
            <p:cNvSpPr/>
            <p:nvPr/>
          </p:nvSpPr>
          <p:spPr>
            <a:xfrm>
              <a:off x="1832813" y="2537325"/>
              <a:ext cx="184150" cy="417830"/>
            </a:xfrm>
            <a:custGeom>
              <a:avLst/>
              <a:gdLst/>
              <a:ahLst/>
              <a:cxnLst/>
              <a:rect l="l" t="t" r="r" b="b"/>
              <a:pathLst>
                <a:path w="184150" h="417830">
                  <a:moveTo>
                    <a:pt x="106845" y="0"/>
                  </a:moveTo>
                  <a:lnTo>
                    <a:pt x="103416" y="4584"/>
                  </a:lnTo>
                  <a:lnTo>
                    <a:pt x="98018" y="7581"/>
                  </a:lnTo>
                  <a:lnTo>
                    <a:pt x="85686" y="7581"/>
                  </a:lnTo>
                  <a:lnTo>
                    <a:pt x="80302" y="4584"/>
                  </a:lnTo>
                  <a:lnTo>
                    <a:pt x="76885" y="0"/>
                  </a:lnTo>
                  <a:lnTo>
                    <a:pt x="58280" y="2590"/>
                  </a:lnTo>
                  <a:lnTo>
                    <a:pt x="38836" y="29095"/>
                  </a:lnTo>
                  <a:lnTo>
                    <a:pt x="45580" y="113855"/>
                  </a:lnTo>
                  <a:lnTo>
                    <a:pt x="0" y="267906"/>
                  </a:lnTo>
                  <a:lnTo>
                    <a:pt x="60629" y="267906"/>
                  </a:lnTo>
                  <a:lnTo>
                    <a:pt x="74701" y="409816"/>
                  </a:lnTo>
                  <a:lnTo>
                    <a:pt x="81267" y="417410"/>
                  </a:lnTo>
                  <a:lnTo>
                    <a:pt x="91846" y="417410"/>
                  </a:lnTo>
                  <a:lnTo>
                    <a:pt x="99022" y="416065"/>
                  </a:lnTo>
                  <a:lnTo>
                    <a:pt x="104533" y="412343"/>
                  </a:lnTo>
                  <a:lnTo>
                    <a:pt x="108244" y="406716"/>
                  </a:lnTo>
                  <a:lnTo>
                    <a:pt x="110020" y="399656"/>
                  </a:lnTo>
                  <a:lnTo>
                    <a:pt x="123101" y="267906"/>
                  </a:lnTo>
                  <a:lnTo>
                    <a:pt x="183718" y="267906"/>
                  </a:lnTo>
                  <a:lnTo>
                    <a:pt x="138125" y="113855"/>
                  </a:lnTo>
                  <a:lnTo>
                    <a:pt x="144868" y="29095"/>
                  </a:lnTo>
                  <a:lnTo>
                    <a:pt x="144597" y="20195"/>
                  </a:lnTo>
                  <a:lnTo>
                    <a:pt x="142089" y="12558"/>
                  </a:lnTo>
                  <a:lnTo>
                    <a:pt x="137259" y="6805"/>
                  </a:lnTo>
                  <a:lnTo>
                    <a:pt x="130022" y="3556"/>
                  </a:lnTo>
                  <a:lnTo>
                    <a:pt x="125437" y="2590"/>
                  </a:lnTo>
                  <a:lnTo>
                    <a:pt x="106845" y="0"/>
                  </a:lnTo>
                  <a:close/>
                </a:path>
              </a:pathLst>
            </a:custGeom>
            <a:solidFill>
              <a:srgbClr val="42A48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8" name="object 18"/>
          <p:cNvGrpSpPr/>
          <p:nvPr/>
        </p:nvGrpSpPr>
        <p:grpSpPr>
          <a:xfrm>
            <a:off x="1545935" y="2422042"/>
            <a:ext cx="233679" cy="539750"/>
            <a:chOff x="1545935" y="2422042"/>
            <a:chExt cx="233679" cy="539750"/>
          </a:xfrm>
        </p:grpSpPr>
        <p:pic>
          <p:nvPicPr>
            <p:cNvPr id="19" name="object 1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595106" y="2432267"/>
              <a:ext cx="82232" cy="82245"/>
            </a:xfrm>
            <a:prstGeom prst="rect">
              <a:avLst/>
            </a:prstGeom>
          </p:spPr>
        </p:pic>
        <p:sp>
          <p:nvSpPr>
            <p:cNvPr id="20" name="object 20"/>
            <p:cNvSpPr/>
            <p:nvPr/>
          </p:nvSpPr>
          <p:spPr>
            <a:xfrm>
              <a:off x="1545933" y="2422042"/>
              <a:ext cx="233679" cy="539750"/>
            </a:xfrm>
            <a:custGeom>
              <a:avLst/>
              <a:gdLst/>
              <a:ahLst/>
              <a:cxnLst/>
              <a:rect l="l" t="t" r="r" b="b"/>
              <a:pathLst>
                <a:path w="233680" h="539750">
                  <a:moveTo>
                    <a:pt x="180568" y="130429"/>
                  </a:moveTo>
                  <a:lnTo>
                    <a:pt x="178689" y="120383"/>
                  </a:lnTo>
                  <a:lnTo>
                    <a:pt x="173596" y="112699"/>
                  </a:lnTo>
                  <a:lnTo>
                    <a:pt x="166077" y="107784"/>
                  </a:lnTo>
                  <a:lnTo>
                    <a:pt x="156933" y="106045"/>
                  </a:lnTo>
                  <a:lnTo>
                    <a:pt x="23622" y="106045"/>
                  </a:lnTo>
                  <a:lnTo>
                    <a:pt x="14478" y="107784"/>
                  </a:lnTo>
                  <a:lnTo>
                    <a:pt x="6972" y="112699"/>
                  </a:lnTo>
                  <a:lnTo>
                    <a:pt x="1866" y="120383"/>
                  </a:lnTo>
                  <a:lnTo>
                    <a:pt x="0" y="130429"/>
                  </a:lnTo>
                  <a:lnTo>
                    <a:pt x="0" y="285305"/>
                  </a:lnTo>
                  <a:lnTo>
                    <a:pt x="47637" y="322592"/>
                  </a:lnTo>
                  <a:lnTo>
                    <a:pt x="61302" y="507238"/>
                  </a:lnTo>
                  <a:lnTo>
                    <a:pt x="63512" y="516356"/>
                  </a:lnTo>
                  <a:lnTo>
                    <a:pt x="69075" y="524548"/>
                  </a:lnTo>
                  <a:lnTo>
                    <a:pt x="77990" y="530440"/>
                  </a:lnTo>
                  <a:lnTo>
                    <a:pt x="90297" y="532701"/>
                  </a:lnTo>
                  <a:lnTo>
                    <a:pt x="102577" y="530440"/>
                  </a:lnTo>
                  <a:lnTo>
                    <a:pt x="111493" y="524548"/>
                  </a:lnTo>
                  <a:lnTo>
                    <a:pt x="117043" y="516356"/>
                  </a:lnTo>
                  <a:lnTo>
                    <a:pt x="119265" y="507238"/>
                  </a:lnTo>
                  <a:lnTo>
                    <a:pt x="132930" y="322592"/>
                  </a:lnTo>
                  <a:lnTo>
                    <a:pt x="180568" y="285305"/>
                  </a:lnTo>
                  <a:lnTo>
                    <a:pt x="180568" y="130429"/>
                  </a:lnTo>
                  <a:close/>
                </a:path>
                <a:path w="233680" h="539750">
                  <a:moveTo>
                    <a:pt x="233222" y="0"/>
                  </a:moveTo>
                  <a:lnTo>
                    <a:pt x="223367" y="0"/>
                  </a:lnTo>
                  <a:lnTo>
                    <a:pt x="223367" y="539699"/>
                  </a:lnTo>
                  <a:lnTo>
                    <a:pt x="233222" y="539699"/>
                  </a:lnTo>
                  <a:lnTo>
                    <a:pt x="233222" y="0"/>
                  </a:lnTo>
                  <a:close/>
                </a:path>
              </a:pathLst>
            </a:custGeom>
            <a:solidFill>
              <a:srgbClr val="42A48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/>
          <p:nvPr/>
        </p:nvSpPr>
        <p:spPr>
          <a:xfrm>
            <a:off x="2638132" y="2443771"/>
            <a:ext cx="582295" cy="518159"/>
          </a:xfrm>
          <a:custGeom>
            <a:avLst/>
            <a:gdLst/>
            <a:ahLst/>
            <a:cxnLst/>
            <a:rect l="l" t="t" r="r" b="b"/>
            <a:pathLst>
              <a:path w="582294" h="518160">
                <a:moveTo>
                  <a:pt x="501726" y="306057"/>
                </a:moveTo>
                <a:lnTo>
                  <a:pt x="290969" y="95313"/>
                </a:lnTo>
                <a:lnTo>
                  <a:pt x="80187" y="306070"/>
                </a:lnTo>
                <a:lnTo>
                  <a:pt x="80187" y="517969"/>
                </a:lnTo>
                <a:lnTo>
                  <a:pt x="228955" y="517969"/>
                </a:lnTo>
                <a:lnTo>
                  <a:pt x="228955" y="332981"/>
                </a:lnTo>
                <a:lnTo>
                  <a:pt x="352945" y="332981"/>
                </a:lnTo>
                <a:lnTo>
                  <a:pt x="352945" y="517969"/>
                </a:lnTo>
                <a:lnTo>
                  <a:pt x="501726" y="517969"/>
                </a:lnTo>
                <a:lnTo>
                  <a:pt x="501726" y="306057"/>
                </a:lnTo>
                <a:close/>
              </a:path>
              <a:path w="582294" h="518160">
                <a:moveTo>
                  <a:pt x="581914" y="290944"/>
                </a:moveTo>
                <a:lnTo>
                  <a:pt x="470585" y="179616"/>
                </a:lnTo>
                <a:lnTo>
                  <a:pt x="471716" y="179616"/>
                </a:lnTo>
                <a:lnTo>
                  <a:pt x="471716" y="45999"/>
                </a:lnTo>
                <a:lnTo>
                  <a:pt x="413054" y="45999"/>
                </a:lnTo>
                <a:lnTo>
                  <a:pt x="413054" y="122085"/>
                </a:lnTo>
                <a:lnTo>
                  <a:pt x="290982" y="0"/>
                </a:lnTo>
                <a:lnTo>
                  <a:pt x="0" y="290931"/>
                </a:lnTo>
                <a:lnTo>
                  <a:pt x="64731" y="290944"/>
                </a:lnTo>
                <a:lnTo>
                  <a:pt x="290969" y="64719"/>
                </a:lnTo>
                <a:lnTo>
                  <a:pt x="517169" y="290944"/>
                </a:lnTo>
                <a:lnTo>
                  <a:pt x="581914" y="290944"/>
                </a:lnTo>
                <a:close/>
              </a:path>
            </a:pathLst>
          </a:custGeom>
          <a:solidFill>
            <a:srgbClr val="42A48E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2" name="object 22"/>
          <p:cNvGrpSpPr/>
          <p:nvPr/>
        </p:nvGrpSpPr>
        <p:grpSpPr>
          <a:xfrm>
            <a:off x="3796572" y="2428952"/>
            <a:ext cx="560070" cy="533400"/>
            <a:chOff x="3796572" y="2428952"/>
            <a:chExt cx="560070" cy="533400"/>
          </a:xfrm>
        </p:grpSpPr>
        <p:pic>
          <p:nvPicPr>
            <p:cNvPr id="23" name="object 2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097596" y="2643131"/>
              <a:ext cx="77876" cy="77876"/>
            </a:xfrm>
            <a:prstGeom prst="rect">
              <a:avLst/>
            </a:prstGeom>
          </p:spPr>
        </p:pic>
        <p:sp>
          <p:nvSpPr>
            <p:cNvPr id="24" name="object 24"/>
            <p:cNvSpPr/>
            <p:nvPr/>
          </p:nvSpPr>
          <p:spPr>
            <a:xfrm>
              <a:off x="3796572" y="2428952"/>
              <a:ext cx="560070" cy="533400"/>
            </a:xfrm>
            <a:custGeom>
              <a:avLst/>
              <a:gdLst/>
              <a:ahLst/>
              <a:cxnLst/>
              <a:rect l="l" t="t" r="r" b="b"/>
              <a:pathLst>
                <a:path w="560070" h="533400">
                  <a:moveTo>
                    <a:pt x="279996" y="0"/>
                  </a:moveTo>
                  <a:lnTo>
                    <a:pt x="0" y="155549"/>
                  </a:lnTo>
                  <a:lnTo>
                    <a:pt x="0" y="532777"/>
                  </a:lnTo>
                  <a:lnTo>
                    <a:pt x="63601" y="532777"/>
                  </a:lnTo>
                  <a:lnTo>
                    <a:pt x="63601" y="463359"/>
                  </a:lnTo>
                  <a:lnTo>
                    <a:pt x="159842" y="463257"/>
                  </a:lnTo>
                  <a:lnTo>
                    <a:pt x="166331" y="463524"/>
                  </a:lnTo>
                  <a:lnTo>
                    <a:pt x="172885" y="461264"/>
                  </a:lnTo>
                  <a:lnTo>
                    <a:pt x="228536" y="405625"/>
                  </a:lnTo>
                  <a:lnTo>
                    <a:pt x="263131" y="440232"/>
                  </a:lnTo>
                  <a:lnTo>
                    <a:pt x="211569" y="491794"/>
                  </a:lnTo>
                  <a:lnTo>
                    <a:pt x="206297" y="499742"/>
                  </a:lnTo>
                  <a:lnTo>
                    <a:pt x="204539" y="508777"/>
                  </a:lnTo>
                  <a:lnTo>
                    <a:pt x="206297" y="517808"/>
                  </a:lnTo>
                  <a:lnTo>
                    <a:pt x="211569" y="525741"/>
                  </a:lnTo>
                  <a:lnTo>
                    <a:pt x="219509" y="531013"/>
                  </a:lnTo>
                  <a:lnTo>
                    <a:pt x="228542" y="532771"/>
                  </a:lnTo>
                  <a:lnTo>
                    <a:pt x="237576" y="531013"/>
                  </a:lnTo>
                  <a:lnTo>
                    <a:pt x="245516" y="525741"/>
                  </a:lnTo>
                  <a:lnTo>
                    <a:pt x="319379" y="451878"/>
                  </a:lnTo>
                  <a:lnTo>
                    <a:pt x="321513" y="443547"/>
                  </a:lnTo>
                  <a:lnTo>
                    <a:pt x="319874" y="435864"/>
                  </a:lnTo>
                  <a:lnTo>
                    <a:pt x="319151" y="430923"/>
                  </a:lnTo>
                  <a:lnTo>
                    <a:pt x="316966" y="426173"/>
                  </a:lnTo>
                  <a:lnTo>
                    <a:pt x="262470" y="371678"/>
                  </a:lnTo>
                  <a:lnTo>
                    <a:pt x="291744" y="342417"/>
                  </a:lnTo>
                  <a:lnTo>
                    <a:pt x="341350" y="392023"/>
                  </a:lnTo>
                  <a:lnTo>
                    <a:pt x="344805" y="395922"/>
                  </a:lnTo>
                  <a:lnTo>
                    <a:pt x="349465" y="398716"/>
                  </a:lnTo>
                  <a:lnTo>
                    <a:pt x="357962" y="400151"/>
                  </a:lnTo>
                  <a:lnTo>
                    <a:pt x="423532" y="400151"/>
                  </a:lnTo>
                  <a:lnTo>
                    <a:pt x="432870" y="398265"/>
                  </a:lnTo>
                  <a:lnTo>
                    <a:pt x="440501" y="393120"/>
                  </a:lnTo>
                  <a:lnTo>
                    <a:pt x="445647" y="385487"/>
                  </a:lnTo>
                  <a:lnTo>
                    <a:pt x="447535" y="376135"/>
                  </a:lnTo>
                  <a:lnTo>
                    <a:pt x="445647" y="366797"/>
                  </a:lnTo>
                  <a:lnTo>
                    <a:pt x="440501" y="359167"/>
                  </a:lnTo>
                  <a:lnTo>
                    <a:pt x="432870" y="354020"/>
                  </a:lnTo>
                  <a:lnTo>
                    <a:pt x="423532" y="352132"/>
                  </a:lnTo>
                  <a:lnTo>
                    <a:pt x="369341" y="352132"/>
                  </a:lnTo>
                  <a:lnTo>
                    <a:pt x="310921" y="293712"/>
                  </a:lnTo>
                  <a:lnTo>
                    <a:pt x="308940" y="291274"/>
                  </a:lnTo>
                  <a:lnTo>
                    <a:pt x="304457" y="286626"/>
                  </a:lnTo>
                  <a:lnTo>
                    <a:pt x="298335" y="283756"/>
                  </a:lnTo>
                  <a:lnTo>
                    <a:pt x="188734" y="283667"/>
                  </a:lnTo>
                  <a:lnTo>
                    <a:pt x="182397" y="285965"/>
                  </a:lnTo>
                  <a:lnTo>
                    <a:pt x="109689" y="358673"/>
                  </a:lnTo>
                  <a:lnTo>
                    <a:pt x="104417" y="366619"/>
                  </a:lnTo>
                  <a:lnTo>
                    <a:pt x="102660" y="375651"/>
                  </a:lnTo>
                  <a:lnTo>
                    <a:pt x="104417" y="384682"/>
                  </a:lnTo>
                  <a:lnTo>
                    <a:pt x="109689" y="392620"/>
                  </a:lnTo>
                  <a:lnTo>
                    <a:pt x="117630" y="397892"/>
                  </a:lnTo>
                  <a:lnTo>
                    <a:pt x="126663" y="399649"/>
                  </a:lnTo>
                  <a:lnTo>
                    <a:pt x="135696" y="397892"/>
                  </a:lnTo>
                  <a:lnTo>
                    <a:pt x="143637" y="392620"/>
                  </a:lnTo>
                  <a:lnTo>
                    <a:pt x="204508" y="331762"/>
                  </a:lnTo>
                  <a:lnTo>
                    <a:pt x="234505" y="331762"/>
                  </a:lnTo>
                  <a:lnTo>
                    <a:pt x="213779" y="352488"/>
                  </a:lnTo>
                  <a:lnTo>
                    <a:pt x="210578" y="355244"/>
                  </a:lnTo>
                  <a:lnTo>
                    <a:pt x="209346" y="356920"/>
                  </a:lnTo>
                  <a:lnTo>
                    <a:pt x="150914" y="415353"/>
                  </a:lnTo>
                  <a:lnTo>
                    <a:pt x="63601" y="415353"/>
                  </a:lnTo>
                  <a:lnTo>
                    <a:pt x="63601" y="192976"/>
                  </a:lnTo>
                  <a:lnTo>
                    <a:pt x="279996" y="72783"/>
                  </a:lnTo>
                  <a:lnTo>
                    <a:pt x="496392" y="192976"/>
                  </a:lnTo>
                  <a:lnTo>
                    <a:pt x="496392" y="532777"/>
                  </a:lnTo>
                  <a:lnTo>
                    <a:pt x="559993" y="532777"/>
                  </a:lnTo>
                  <a:lnTo>
                    <a:pt x="559993" y="155549"/>
                  </a:lnTo>
                  <a:lnTo>
                    <a:pt x="279996" y="0"/>
                  </a:lnTo>
                  <a:close/>
                </a:path>
              </a:pathLst>
            </a:custGeom>
            <a:solidFill>
              <a:srgbClr val="42A48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" name="object 25"/>
          <p:cNvSpPr/>
          <p:nvPr/>
        </p:nvSpPr>
        <p:spPr>
          <a:xfrm>
            <a:off x="4963985" y="2429624"/>
            <a:ext cx="508634" cy="532130"/>
          </a:xfrm>
          <a:custGeom>
            <a:avLst/>
            <a:gdLst/>
            <a:ahLst/>
            <a:cxnLst/>
            <a:rect l="l" t="t" r="r" b="b"/>
            <a:pathLst>
              <a:path w="508635" h="532130">
                <a:moveTo>
                  <a:pt x="112585" y="403796"/>
                </a:moveTo>
                <a:lnTo>
                  <a:pt x="102819" y="403796"/>
                </a:lnTo>
                <a:lnTo>
                  <a:pt x="102819" y="469265"/>
                </a:lnTo>
                <a:lnTo>
                  <a:pt x="112585" y="469265"/>
                </a:lnTo>
                <a:lnTo>
                  <a:pt x="112585" y="403796"/>
                </a:lnTo>
                <a:close/>
              </a:path>
              <a:path w="508635" h="532130">
                <a:moveTo>
                  <a:pt x="186105" y="403796"/>
                </a:moveTo>
                <a:lnTo>
                  <a:pt x="175856" y="403796"/>
                </a:lnTo>
                <a:lnTo>
                  <a:pt x="175856" y="469265"/>
                </a:lnTo>
                <a:lnTo>
                  <a:pt x="186105" y="469265"/>
                </a:lnTo>
                <a:lnTo>
                  <a:pt x="186105" y="403796"/>
                </a:lnTo>
                <a:close/>
              </a:path>
              <a:path w="508635" h="532130">
                <a:moveTo>
                  <a:pt x="259130" y="403796"/>
                </a:moveTo>
                <a:lnTo>
                  <a:pt x="249389" y="403796"/>
                </a:lnTo>
                <a:lnTo>
                  <a:pt x="249389" y="510159"/>
                </a:lnTo>
                <a:lnTo>
                  <a:pt x="259130" y="510159"/>
                </a:lnTo>
                <a:lnTo>
                  <a:pt x="259130" y="403796"/>
                </a:lnTo>
                <a:close/>
              </a:path>
              <a:path w="508635" h="532130">
                <a:moveTo>
                  <a:pt x="345147" y="86055"/>
                </a:moveTo>
                <a:lnTo>
                  <a:pt x="302209" y="150101"/>
                </a:lnTo>
                <a:lnTo>
                  <a:pt x="345147" y="150101"/>
                </a:lnTo>
                <a:lnTo>
                  <a:pt x="345147" y="86055"/>
                </a:lnTo>
                <a:close/>
              </a:path>
              <a:path w="508635" h="532130">
                <a:moveTo>
                  <a:pt x="405168" y="403796"/>
                </a:moveTo>
                <a:lnTo>
                  <a:pt x="395427" y="403796"/>
                </a:lnTo>
                <a:lnTo>
                  <a:pt x="395427" y="469265"/>
                </a:lnTo>
                <a:lnTo>
                  <a:pt x="405168" y="469265"/>
                </a:lnTo>
                <a:lnTo>
                  <a:pt x="405168" y="403796"/>
                </a:lnTo>
                <a:close/>
              </a:path>
              <a:path w="508635" h="532130">
                <a:moveTo>
                  <a:pt x="492417" y="403796"/>
                </a:moveTo>
                <a:lnTo>
                  <a:pt x="468452" y="403796"/>
                </a:lnTo>
                <a:lnTo>
                  <a:pt x="468452" y="469265"/>
                </a:lnTo>
                <a:lnTo>
                  <a:pt x="492417" y="469265"/>
                </a:lnTo>
                <a:lnTo>
                  <a:pt x="492417" y="403796"/>
                </a:lnTo>
                <a:close/>
              </a:path>
              <a:path w="508635" h="532130">
                <a:moveTo>
                  <a:pt x="492417" y="382028"/>
                </a:moveTo>
                <a:lnTo>
                  <a:pt x="322414" y="382028"/>
                </a:lnTo>
                <a:lnTo>
                  <a:pt x="322414" y="403618"/>
                </a:lnTo>
                <a:lnTo>
                  <a:pt x="322414" y="469658"/>
                </a:lnTo>
                <a:lnTo>
                  <a:pt x="322414" y="510298"/>
                </a:lnTo>
                <a:lnTo>
                  <a:pt x="186105" y="510298"/>
                </a:lnTo>
                <a:lnTo>
                  <a:pt x="186105" y="469658"/>
                </a:lnTo>
                <a:lnTo>
                  <a:pt x="39560" y="469658"/>
                </a:lnTo>
                <a:lnTo>
                  <a:pt x="39560" y="403618"/>
                </a:lnTo>
                <a:lnTo>
                  <a:pt x="322414" y="403618"/>
                </a:lnTo>
                <a:lnTo>
                  <a:pt x="322414" y="382028"/>
                </a:lnTo>
                <a:lnTo>
                  <a:pt x="15595" y="382028"/>
                </a:lnTo>
                <a:lnTo>
                  <a:pt x="15595" y="403618"/>
                </a:lnTo>
                <a:lnTo>
                  <a:pt x="15595" y="469658"/>
                </a:lnTo>
                <a:lnTo>
                  <a:pt x="15595" y="510298"/>
                </a:lnTo>
                <a:lnTo>
                  <a:pt x="15595" y="531888"/>
                </a:lnTo>
                <a:lnTo>
                  <a:pt x="492417" y="531888"/>
                </a:lnTo>
                <a:lnTo>
                  <a:pt x="492417" y="510298"/>
                </a:lnTo>
                <a:lnTo>
                  <a:pt x="492417" y="469658"/>
                </a:lnTo>
                <a:lnTo>
                  <a:pt x="332155" y="469658"/>
                </a:lnTo>
                <a:lnTo>
                  <a:pt x="332155" y="403618"/>
                </a:lnTo>
                <a:lnTo>
                  <a:pt x="492417" y="403618"/>
                </a:lnTo>
                <a:lnTo>
                  <a:pt x="492417" y="382028"/>
                </a:lnTo>
                <a:close/>
              </a:path>
              <a:path w="508635" h="532130">
                <a:moveTo>
                  <a:pt x="508012" y="319163"/>
                </a:moveTo>
                <a:lnTo>
                  <a:pt x="271157" y="319163"/>
                </a:lnTo>
                <a:lnTo>
                  <a:pt x="271157" y="264820"/>
                </a:lnTo>
                <a:lnTo>
                  <a:pt x="431507" y="264820"/>
                </a:lnTo>
                <a:lnTo>
                  <a:pt x="437515" y="258813"/>
                </a:lnTo>
                <a:lnTo>
                  <a:pt x="437515" y="225602"/>
                </a:lnTo>
                <a:lnTo>
                  <a:pt x="437515" y="36385"/>
                </a:lnTo>
                <a:lnTo>
                  <a:pt x="437515" y="32639"/>
                </a:lnTo>
                <a:lnTo>
                  <a:pt x="437515" y="6019"/>
                </a:lnTo>
                <a:lnTo>
                  <a:pt x="431507" y="0"/>
                </a:lnTo>
                <a:lnTo>
                  <a:pt x="404406" y="0"/>
                </a:lnTo>
                <a:lnTo>
                  <a:pt x="404406" y="153581"/>
                </a:lnTo>
                <a:lnTo>
                  <a:pt x="404406" y="188683"/>
                </a:lnTo>
                <a:lnTo>
                  <a:pt x="381800" y="188683"/>
                </a:lnTo>
                <a:lnTo>
                  <a:pt x="381800" y="225602"/>
                </a:lnTo>
                <a:lnTo>
                  <a:pt x="342493" y="225602"/>
                </a:lnTo>
                <a:lnTo>
                  <a:pt x="342493" y="188683"/>
                </a:lnTo>
                <a:lnTo>
                  <a:pt x="261785" y="188683"/>
                </a:lnTo>
                <a:lnTo>
                  <a:pt x="261785" y="155943"/>
                </a:lnTo>
                <a:lnTo>
                  <a:pt x="343446" y="36385"/>
                </a:lnTo>
                <a:lnTo>
                  <a:pt x="381800" y="36385"/>
                </a:lnTo>
                <a:lnTo>
                  <a:pt x="381800" y="153581"/>
                </a:lnTo>
                <a:lnTo>
                  <a:pt x="404406" y="153581"/>
                </a:lnTo>
                <a:lnTo>
                  <a:pt x="404406" y="0"/>
                </a:lnTo>
                <a:lnTo>
                  <a:pt x="245452" y="0"/>
                </a:lnTo>
                <a:lnTo>
                  <a:pt x="245452" y="189128"/>
                </a:lnTo>
                <a:lnTo>
                  <a:pt x="245452" y="225602"/>
                </a:lnTo>
                <a:lnTo>
                  <a:pt x="98844" y="225602"/>
                </a:lnTo>
                <a:lnTo>
                  <a:pt x="152488" y="166624"/>
                </a:lnTo>
                <a:lnTo>
                  <a:pt x="182384" y="129527"/>
                </a:lnTo>
                <a:lnTo>
                  <a:pt x="195351" y="107530"/>
                </a:lnTo>
                <a:lnTo>
                  <a:pt x="196570" y="101574"/>
                </a:lnTo>
                <a:lnTo>
                  <a:pt x="198158" y="93827"/>
                </a:lnTo>
                <a:lnTo>
                  <a:pt x="196786" y="85128"/>
                </a:lnTo>
                <a:lnTo>
                  <a:pt x="192481" y="77254"/>
                </a:lnTo>
                <a:lnTo>
                  <a:pt x="184950" y="71539"/>
                </a:lnTo>
                <a:lnTo>
                  <a:pt x="173913" y="69342"/>
                </a:lnTo>
                <a:lnTo>
                  <a:pt x="156679" y="73025"/>
                </a:lnTo>
                <a:lnTo>
                  <a:pt x="143573" y="81851"/>
                </a:lnTo>
                <a:lnTo>
                  <a:pt x="134226" y="92481"/>
                </a:lnTo>
                <a:lnTo>
                  <a:pt x="128257" y="101574"/>
                </a:lnTo>
                <a:lnTo>
                  <a:pt x="110845" y="64173"/>
                </a:lnTo>
                <a:lnTo>
                  <a:pt x="123939" y="50507"/>
                </a:lnTo>
                <a:lnTo>
                  <a:pt x="138899" y="40627"/>
                </a:lnTo>
                <a:lnTo>
                  <a:pt x="155714" y="34645"/>
                </a:lnTo>
                <a:lnTo>
                  <a:pt x="174383" y="32639"/>
                </a:lnTo>
                <a:lnTo>
                  <a:pt x="198501" y="36423"/>
                </a:lnTo>
                <a:lnTo>
                  <a:pt x="218770" y="47752"/>
                </a:lnTo>
                <a:lnTo>
                  <a:pt x="232727" y="66586"/>
                </a:lnTo>
                <a:lnTo>
                  <a:pt x="237921" y="92887"/>
                </a:lnTo>
                <a:lnTo>
                  <a:pt x="234632" y="114769"/>
                </a:lnTo>
                <a:lnTo>
                  <a:pt x="224472" y="136156"/>
                </a:lnTo>
                <a:lnTo>
                  <a:pt x="207048" y="159969"/>
                </a:lnTo>
                <a:lnTo>
                  <a:pt x="181914" y="189128"/>
                </a:lnTo>
                <a:lnTo>
                  <a:pt x="245452" y="189128"/>
                </a:lnTo>
                <a:lnTo>
                  <a:pt x="245452" y="0"/>
                </a:lnTo>
                <a:lnTo>
                  <a:pt x="76492" y="0"/>
                </a:lnTo>
                <a:lnTo>
                  <a:pt x="70485" y="6019"/>
                </a:lnTo>
                <a:lnTo>
                  <a:pt x="70485" y="258813"/>
                </a:lnTo>
                <a:lnTo>
                  <a:pt x="76492" y="264820"/>
                </a:lnTo>
                <a:lnTo>
                  <a:pt x="236842" y="264820"/>
                </a:lnTo>
                <a:lnTo>
                  <a:pt x="236842" y="319163"/>
                </a:lnTo>
                <a:lnTo>
                  <a:pt x="0" y="319163"/>
                </a:lnTo>
                <a:lnTo>
                  <a:pt x="0" y="370332"/>
                </a:lnTo>
                <a:lnTo>
                  <a:pt x="508012" y="370332"/>
                </a:lnTo>
                <a:lnTo>
                  <a:pt x="508012" y="319163"/>
                </a:lnTo>
                <a:close/>
              </a:path>
            </a:pathLst>
          </a:custGeom>
          <a:solidFill>
            <a:srgbClr val="42A48E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6" name="object 26"/>
          <p:cNvGrpSpPr/>
          <p:nvPr/>
        </p:nvGrpSpPr>
        <p:grpSpPr>
          <a:xfrm>
            <a:off x="6175425" y="2407161"/>
            <a:ext cx="520700" cy="554355"/>
            <a:chOff x="6175425" y="2407161"/>
            <a:chExt cx="520700" cy="554355"/>
          </a:xfrm>
        </p:grpSpPr>
        <p:sp>
          <p:nvSpPr>
            <p:cNvPr id="27" name="object 27"/>
            <p:cNvSpPr/>
            <p:nvPr/>
          </p:nvSpPr>
          <p:spPr>
            <a:xfrm>
              <a:off x="6175426" y="2604642"/>
              <a:ext cx="520700" cy="356870"/>
            </a:xfrm>
            <a:custGeom>
              <a:avLst/>
              <a:gdLst/>
              <a:ahLst/>
              <a:cxnLst/>
              <a:rect l="l" t="t" r="r" b="b"/>
              <a:pathLst>
                <a:path w="520700" h="356869">
                  <a:moveTo>
                    <a:pt x="520573" y="0"/>
                  </a:moveTo>
                  <a:lnTo>
                    <a:pt x="0" y="0"/>
                  </a:lnTo>
                  <a:lnTo>
                    <a:pt x="0" y="24130"/>
                  </a:lnTo>
                  <a:lnTo>
                    <a:pt x="0" y="331470"/>
                  </a:lnTo>
                  <a:lnTo>
                    <a:pt x="0" y="356870"/>
                  </a:lnTo>
                  <a:lnTo>
                    <a:pt x="520573" y="356870"/>
                  </a:lnTo>
                  <a:lnTo>
                    <a:pt x="520573" y="331800"/>
                  </a:lnTo>
                  <a:lnTo>
                    <a:pt x="520573" y="331470"/>
                  </a:lnTo>
                  <a:lnTo>
                    <a:pt x="520573" y="24663"/>
                  </a:lnTo>
                  <a:lnTo>
                    <a:pt x="495261" y="24663"/>
                  </a:lnTo>
                  <a:lnTo>
                    <a:pt x="495261" y="331470"/>
                  </a:lnTo>
                  <a:lnTo>
                    <a:pt x="25285" y="331470"/>
                  </a:lnTo>
                  <a:lnTo>
                    <a:pt x="25285" y="24130"/>
                  </a:lnTo>
                  <a:lnTo>
                    <a:pt x="520573" y="24130"/>
                  </a:lnTo>
                  <a:lnTo>
                    <a:pt x="520573" y="0"/>
                  </a:lnTo>
                  <a:close/>
                </a:path>
              </a:pathLst>
            </a:custGeom>
            <a:solidFill>
              <a:srgbClr val="42A48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6293976" y="2422650"/>
              <a:ext cx="283845" cy="207010"/>
            </a:xfrm>
            <a:custGeom>
              <a:avLst/>
              <a:gdLst/>
              <a:ahLst/>
              <a:cxnLst/>
              <a:rect l="l" t="t" r="r" b="b"/>
              <a:pathLst>
                <a:path w="283845" h="207010">
                  <a:moveTo>
                    <a:pt x="141198" y="0"/>
                  </a:moveTo>
                  <a:lnTo>
                    <a:pt x="0" y="98323"/>
                  </a:lnTo>
                  <a:lnTo>
                    <a:pt x="0" y="206730"/>
                  </a:lnTo>
                  <a:lnTo>
                    <a:pt x="283464" y="206730"/>
                  </a:lnTo>
                  <a:lnTo>
                    <a:pt x="283464" y="98323"/>
                  </a:lnTo>
                  <a:lnTo>
                    <a:pt x="14119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6281229" y="2407170"/>
              <a:ext cx="309245" cy="490855"/>
            </a:xfrm>
            <a:custGeom>
              <a:avLst/>
              <a:gdLst/>
              <a:ahLst/>
              <a:cxnLst/>
              <a:rect l="l" t="t" r="r" b="b"/>
              <a:pathLst>
                <a:path w="309245" h="490855">
                  <a:moveTo>
                    <a:pt x="269481" y="326428"/>
                  </a:moveTo>
                  <a:lnTo>
                    <a:pt x="189280" y="326428"/>
                  </a:lnTo>
                  <a:lnTo>
                    <a:pt x="189280" y="260718"/>
                  </a:lnTo>
                  <a:lnTo>
                    <a:pt x="112953" y="260718"/>
                  </a:lnTo>
                  <a:lnTo>
                    <a:pt x="112953" y="326428"/>
                  </a:lnTo>
                  <a:lnTo>
                    <a:pt x="39497" y="326428"/>
                  </a:lnTo>
                  <a:lnTo>
                    <a:pt x="39497" y="402755"/>
                  </a:lnTo>
                  <a:lnTo>
                    <a:pt x="112953" y="402755"/>
                  </a:lnTo>
                  <a:lnTo>
                    <a:pt x="112953" y="490702"/>
                  </a:lnTo>
                  <a:lnTo>
                    <a:pt x="189280" y="490702"/>
                  </a:lnTo>
                  <a:lnTo>
                    <a:pt x="189280" y="402755"/>
                  </a:lnTo>
                  <a:lnTo>
                    <a:pt x="269481" y="402755"/>
                  </a:lnTo>
                  <a:lnTo>
                    <a:pt x="269481" y="326428"/>
                  </a:lnTo>
                  <a:close/>
                </a:path>
                <a:path w="309245" h="490855">
                  <a:moveTo>
                    <a:pt x="308965" y="107137"/>
                  </a:moveTo>
                  <a:lnTo>
                    <a:pt x="153949" y="0"/>
                  </a:lnTo>
                  <a:lnTo>
                    <a:pt x="0" y="107162"/>
                  </a:lnTo>
                  <a:lnTo>
                    <a:pt x="0" y="222211"/>
                  </a:lnTo>
                  <a:lnTo>
                    <a:pt x="25488" y="222211"/>
                  </a:lnTo>
                  <a:lnTo>
                    <a:pt x="25488" y="120484"/>
                  </a:lnTo>
                  <a:lnTo>
                    <a:pt x="154012" y="31026"/>
                  </a:lnTo>
                  <a:lnTo>
                    <a:pt x="283476" y="120510"/>
                  </a:lnTo>
                  <a:lnTo>
                    <a:pt x="283476" y="222211"/>
                  </a:lnTo>
                  <a:lnTo>
                    <a:pt x="308965" y="222211"/>
                  </a:lnTo>
                  <a:lnTo>
                    <a:pt x="308965" y="107137"/>
                  </a:lnTo>
                  <a:close/>
                </a:path>
              </a:pathLst>
            </a:custGeom>
            <a:solidFill>
              <a:srgbClr val="42A48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6306667" y="2599690"/>
              <a:ext cx="258445" cy="48895"/>
            </a:xfrm>
            <a:custGeom>
              <a:avLst/>
              <a:gdLst/>
              <a:ahLst/>
              <a:cxnLst/>
              <a:rect l="l" t="t" r="r" b="b"/>
              <a:pathLst>
                <a:path w="258445" h="48894">
                  <a:moveTo>
                    <a:pt x="257822" y="0"/>
                  </a:moveTo>
                  <a:lnTo>
                    <a:pt x="0" y="0"/>
                  </a:lnTo>
                  <a:lnTo>
                    <a:pt x="0" y="48831"/>
                  </a:lnTo>
                  <a:lnTo>
                    <a:pt x="257822" y="48831"/>
                  </a:lnTo>
                  <a:lnTo>
                    <a:pt x="25782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31" name="object 31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593068" y="3880831"/>
            <a:ext cx="369769" cy="127000"/>
          </a:xfrm>
          <a:prstGeom prst="rect">
            <a:avLst/>
          </a:prstGeom>
        </p:spPr>
      </p:pic>
      <p:grpSp>
        <p:nvGrpSpPr>
          <p:cNvPr id="32" name="object 32"/>
          <p:cNvGrpSpPr/>
          <p:nvPr/>
        </p:nvGrpSpPr>
        <p:grpSpPr>
          <a:xfrm>
            <a:off x="1558549" y="3461248"/>
            <a:ext cx="441959" cy="359410"/>
            <a:chOff x="1558549" y="3461248"/>
            <a:chExt cx="441959" cy="359410"/>
          </a:xfrm>
        </p:grpSpPr>
        <p:sp>
          <p:nvSpPr>
            <p:cNvPr id="33" name="object 33"/>
            <p:cNvSpPr/>
            <p:nvPr/>
          </p:nvSpPr>
          <p:spPr>
            <a:xfrm>
              <a:off x="1558544" y="3461257"/>
              <a:ext cx="441959" cy="359410"/>
            </a:xfrm>
            <a:custGeom>
              <a:avLst/>
              <a:gdLst/>
              <a:ahLst/>
              <a:cxnLst/>
              <a:rect l="l" t="t" r="r" b="b"/>
              <a:pathLst>
                <a:path w="441960" h="359410">
                  <a:moveTo>
                    <a:pt x="441794" y="0"/>
                  </a:moveTo>
                  <a:lnTo>
                    <a:pt x="0" y="0"/>
                  </a:lnTo>
                  <a:lnTo>
                    <a:pt x="0" y="25400"/>
                  </a:lnTo>
                  <a:lnTo>
                    <a:pt x="0" y="87630"/>
                  </a:lnTo>
                  <a:lnTo>
                    <a:pt x="0" y="113030"/>
                  </a:lnTo>
                  <a:lnTo>
                    <a:pt x="59029" y="113030"/>
                  </a:lnTo>
                  <a:lnTo>
                    <a:pt x="59029" y="87630"/>
                  </a:lnTo>
                  <a:lnTo>
                    <a:pt x="25781" y="87630"/>
                  </a:lnTo>
                  <a:lnTo>
                    <a:pt x="25781" y="25400"/>
                  </a:lnTo>
                  <a:lnTo>
                    <a:pt x="77203" y="25400"/>
                  </a:lnTo>
                  <a:lnTo>
                    <a:pt x="77203" y="292100"/>
                  </a:lnTo>
                  <a:lnTo>
                    <a:pt x="77203" y="318770"/>
                  </a:lnTo>
                  <a:lnTo>
                    <a:pt x="323291" y="318770"/>
                  </a:lnTo>
                  <a:lnTo>
                    <a:pt x="323291" y="292417"/>
                  </a:lnTo>
                  <a:lnTo>
                    <a:pt x="323291" y="292100"/>
                  </a:lnTo>
                  <a:lnTo>
                    <a:pt x="323291" y="25768"/>
                  </a:lnTo>
                  <a:lnTo>
                    <a:pt x="297522" y="25768"/>
                  </a:lnTo>
                  <a:lnTo>
                    <a:pt x="297522" y="292100"/>
                  </a:lnTo>
                  <a:lnTo>
                    <a:pt x="102997" y="292100"/>
                  </a:lnTo>
                  <a:lnTo>
                    <a:pt x="102997" y="25400"/>
                  </a:lnTo>
                  <a:lnTo>
                    <a:pt x="338137" y="25400"/>
                  </a:lnTo>
                  <a:lnTo>
                    <a:pt x="338137" y="332740"/>
                  </a:lnTo>
                  <a:lnTo>
                    <a:pt x="116027" y="332740"/>
                  </a:lnTo>
                  <a:lnTo>
                    <a:pt x="116027" y="359410"/>
                  </a:lnTo>
                  <a:lnTo>
                    <a:pt x="363918" y="359410"/>
                  </a:lnTo>
                  <a:lnTo>
                    <a:pt x="363918" y="332740"/>
                  </a:lnTo>
                  <a:lnTo>
                    <a:pt x="363918" y="25400"/>
                  </a:lnTo>
                  <a:lnTo>
                    <a:pt x="416001" y="25400"/>
                  </a:lnTo>
                  <a:lnTo>
                    <a:pt x="416001" y="87630"/>
                  </a:lnTo>
                  <a:lnTo>
                    <a:pt x="382778" y="87630"/>
                  </a:lnTo>
                  <a:lnTo>
                    <a:pt x="382778" y="113030"/>
                  </a:lnTo>
                  <a:lnTo>
                    <a:pt x="441794" y="113030"/>
                  </a:lnTo>
                  <a:lnTo>
                    <a:pt x="441794" y="87630"/>
                  </a:lnTo>
                  <a:lnTo>
                    <a:pt x="441794" y="25400"/>
                  </a:lnTo>
                  <a:lnTo>
                    <a:pt x="441794" y="0"/>
                  </a:lnTo>
                  <a:close/>
                </a:path>
              </a:pathLst>
            </a:custGeom>
            <a:solidFill>
              <a:srgbClr val="42A48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4" name="object 34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692968" y="3544704"/>
              <a:ext cx="131673" cy="142925"/>
            </a:xfrm>
            <a:prstGeom prst="rect">
              <a:avLst/>
            </a:prstGeom>
          </p:spPr>
        </p:pic>
      </p:grpSp>
      <p:sp>
        <p:nvSpPr>
          <p:cNvPr id="35" name="object 35"/>
          <p:cNvSpPr/>
          <p:nvPr/>
        </p:nvSpPr>
        <p:spPr>
          <a:xfrm>
            <a:off x="2677515" y="3465220"/>
            <a:ext cx="481965" cy="459105"/>
          </a:xfrm>
          <a:custGeom>
            <a:avLst/>
            <a:gdLst/>
            <a:ahLst/>
            <a:cxnLst/>
            <a:rect l="l" t="t" r="r" b="b"/>
            <a:pathLst>
              <a:path w="481964" h="459104">
                <a:moveTo>
                  <a:pt x="46545" y="152209"/>
                </a:moveTo>
                <a:lnTo>
                  <a:pt x="3200" y="152209"/>
                </a:lnTo>
                <a:lnTo>
                  <a:pt x="0" y="156184"/>
                </a:lnTo>
                <a:lnTo>
                  <a:pt x="5181" y="183680"/>
                </a:lnTo>
                <a:lnTo>
                  <a:pt x="6311" y="188963"/>
                </a:lnTo>
                <a:lnTo>
                  <a:pt x="7200" y="192138"/>
                </a:lnTo>
                <a:lnTo>
                  <a:pt x="10350" y="195211"/>
                </a:lnTo>
                <a:lnTo>
                  <a:pt x="15341" y="195211"/>
                </a:lnTo>
                <a:lnTo>
                  <a:pt x="33248" y="195211"/>
                </a:lnTo>
                <a:lnTo>
                  <a:pt x="46545" y="152209"/>
                </a:lnTo>
                <a:close/>
              </a:path>
              <a:path w="481964" h="459104">
                <a:moveTo>
                  <a:pt x="183007" y="204495"/>
                </a:moveTo>
                <a:lnTo>
                  <a:pt x="179412" y="194983"/>
                </a:lnTo>
                <a:lnTo>
                  <a:pt x="172961" y="187363"/>
                </a:lnTo>
                <a:lnTo>
                  <a:pt x="164287" y="182295"/>
                </a:lnTo>
                <a:lnTo>
                  <a:pt x="154038" y="180467"/>
                </a:lnTo>
                <a:lnTo>
                  <a:pt x="143789" y="182295"/>
                </a:lnTo>
                <a:lnTo>
                  <a:pt x="135102" y="187363"/>
                </a:lnTo>
                <a:lnTo>
                  <a:pt x="128651" y="194983"/>
                </a:lnTo>
                <a:lnTo>
                  <a:pt x="125069" y="204495"/>
                </a:lnTo>
                <a:lnTo>
                  <a:pt x="183007" y="204495"/>
                </a:lnTo>
                <a:close/>
              </a:path>
              <a:path w="481964" h="459104">
                <a:moveTo>
                  <a:pt x="205079" y="23660"/>
                </a:moveTo>
                <a:lnTo>
                  <a:pt x="121323" y="15163"/>
                </a:lnTo>
                <a:lnTo>
                  <a:pt x="119786" y="23266"/>
                </a:lnTo>
                <a:lnTo>
                  <a:pt x="119786" y="39179"/>
                </a:lnTo>
                <a:lnTo>
                  <a:pt x="121323" y="47282"/>
                </a:lnTo>
                <a:lnTo>
                  <a:pt x="204304" y="38862"/>
                </a:lnTo>
                <a:lnTo>
                  <a:pt x="204558" y="33464"/>
                </a:lnTo>
                <a:lnTo>
                  <a:pt x="205079" y="23660"/>
                </a:lnTo>
                <a:close/>
              </a:path>
              <a:path w="481964" h="459104">
                <a:moveTo>
                  <a:pt x="361848" y="23266"/>
                </a:moveTo>
                <a:lnTo>
                  <a:pt x="360337" y="15163"/>
                </a:lnTo>
                <a:lnTo>
                  <a:pt x="276580" y="23672"/>
                </a:lnTo>
                <a:lnTo>
                  <a:pt x="277101" y="33502"/>
                </a:lnTo>
                <a:lnTo>
                  <a:pt x="277355" y="38849"/>
                </a:lnTo>
                <a:lnTo>
                  <a:pt x="360337" y="47294"/>
                </a:lnTo>
                <a:lnTo>
                  <a:pt x="361848" y="39179"/>
                </a:lnTo>
                <a:lnTo>
                  <a:pt x="361848" y="23266"/>
                </a:lnTo>
                <a:close/>
              </a:path>
              <a:path w="481964" h="459104">
                <a:moveTo>
                  <a:pt x="393496" y="188125"/>
                </a:moveTo>
                <a:lnTo>
                  <a:pt x="372618" y="114668"/>
                </a:lnTo>
                <a:lnTo>
                  <a:pt x="349008" y="96354"/>
                </a:lnTo>
                <a:lnTo>
                  <a:pt x="132638" y="96354"/>
                </a:lnTo>
                <a:lnTo>
                  <a:pt x="89319" y="177977"/>
                </a:lnTo>
                <a:lnTo>
                  <a:pt x="88176" y="188125"/>
                </a:lnTo>
                <a:lnTo>
                  <a:pt x="91059" y="196583"/>
                </a:lnTo>
                <a:lnTo>
                  <a:pt x="97764" y="202374"/>
                </a:lnTo>
                <a:lnTo>
                  <a:pt x="108026" y="204520"/>
                </a:lnTo>
                <a:lnTo>
                  <a:pt x="116471" y="204520"/>
                </a:lnTo>
                <a:lnTo>
                  <a:pt x="120777" y="191643"/>
                </a:lnTo>
                <a:lnTo>
                  <a:pt x="129070" y="181292"/>
                </a:lnTo>
                <a:lnTo>
                  <a:pt x="140462" y="174396"/>
                </a:lnTo>
                <a:lnTo>
                  <a:pt x="154038" y="171894"/>
                </a:lnTo>
                <a:lnTo>
                  <a:pt x="167614" y="174396"/>
                </a:lnTo>
                <a:lnTo>
                  <a:pt x="178993" y="181292"/>
                </a:lnTo>
                <a:lnTo>
                  <a:pt x="187286" y="191643"/>
                </a:lnTo>
                <a:lnTo>
                  <a:pt x="191592" y="204520"/>
                </a:lnTo>
                <a:lnTo>
                  <a:pt x="373621" y="204520"/>
                </a:lnTo>
                <a:lnTo>
                  <a:pt x="383908" y="202374"/>
                </a:lnTo>
                <a:lnTo>
                  <a:pt x="390613" y="196583"/>
                </a:lnTo>
                <a:lnTo>
                  <a:pt x="393496" y="188125"/>
                </a:lnTo>
                <a:close/>
              </a:path>
              <a:path w="481964" h="459104">
                <a:moveTo>
                  <a:pt x="481393" y="233146"/>
                </a:moveTo>
                <a:lnTo>
                  <a:pt x="477037" y="227533"/>
                </a:lnTo>
                <a:lnTo>
                  <a:pt x="470077" y="223748"/>
                </a:lnTo>
                <a:lnTo>
                  <a:pt x="470077" y="238417"/>
                </a:lnTo>
                <a:lnTo>
                  <a:pt x="470077" y="262724"/>
                </a:lnTo>
                <a:lnTo>
                  <a:pt x="437527" y="262724"/>
                </a:lnTo>
                <a:lnTo>
                  <a:pt x="437527" y="301078"/>
                </a:lnTo>
                <a:lnTo>
                  <a:pt x="437527" y="338455"/>
                </a:lnTo>
                <a:lnTo>
                  <a:pt x="434708" y="341261"/>
                </a:lnTo>
                <a:lnTo>
                  <a:pt x="355688" y="341261"/>
                </a:lnTo>
                <a:lnTo>
                  <a:pt x="354291" y="334606"/>
                </a:lnTo>
                <a:lnTo>
                  <a:pt x="360095" y="325018"/>
                </a:lnTo>
                <a:lnTo>
                  <a:pt x="374230" y="301409"/>
                </a:lnTo>
                <a:lnTo>
                  <a:pt x="376389" y="298272"/>
                </a:lnTo>
                <a:lnTo>
                  <a:pt x="434708" y="298272"/>
                </a:lnTo>
                <a:lnTo>
                  <a:pt x="437527" y="301078"/>
                </a:lnTo>
                <a:lnTo>
                  <a:pt x="437527" y="262724"/>
                </a:lnTo>
                <a:lnTo>
                  <a:pt x="327634" y="262724"/>
                </a:lnTo>
                <a:lnTo>
                  <a:pt x="298411" y="262089"/>
                </a:lnTo>
                <a:lnTo>
                  <a:pt x="275793" y="259816"/>
                </a:lnTo>
                <a:lnTo>
                  <a:pt x="257403" y="255371"/>
                </a:lnTo>
                <a:lnTo>
                  <a:pt x="240830" y="248208"/>
                </a:lnTo>
                <a:lnTo>
                  <a:pt x="224256" y="255371"/>
                </a:lnTo>
                <a:lnTo>
                  <a:pt x="205854" y="259816"/>
                </a:lnTo>
                <a:lnTo>
                  <a:pt x="183248" y="262089"/>
                </a:lnTo>
                <a:lnTo>
                  <a:pt x="154025" y="262724"/>
                </a:lnTo>
                <a:lnTo>
                  <a:pt x="127368" y="262724"/>
                </a:lnTo>
                <a:lnTo>
                  <a:pt x="127368" y="334606"/>
                </a:lnTo>
                <a:lnTo>
                  <a:pt x="125971" y="341261"/>
                </a:lnTo>
                <a:lnTo>
                  <a:pt x="46939" y="341261"/>
                </a:lnTo>
                <a:lnTo>
                  <a:pt x="44145" y="338455"/>
                </a:lnTo>
                <a:lnTo>
                  <a:pt x="44145" y="301078"/>
                </a:lnTo>
                <a:lnTo>
                  <a:pt x="46939" y="298272"/>
                </a:lnTo>
                <a:lnTo>
                  <a:pt x="105270" y="298272"/>
                </a:lnTo>
                <a:lnTo>
                  <a:pt x="107442" y="301409"/>
                </a:lnTo>
                <a:lnTo>
                  <a:pt x="121564" y="325018"/>
                </a:lnTo>
                <a:lnTo>
                  <a:pt x="127368" y="334606"/>
                </a:lnTo>
                <a:lnTo>
                  <a:pt x="127368" y="262724"/>
                </a:lnTo>
                <a:lnTo>
                  <a:pt x="11595" y="262724"/>
                </a:lnTo>
                <a:lnTo>
                  <a:pt x="11595" y="238417"/>
                </a:lnTo>
                <a:lnTo>
                  <a:pt x="12573" y="236067"/>
                </a:lnTo>
                <a:lnTo>
                  <a:pt x="32448" y="225234"/>
                </a:lnTo>
                <a:lnTo>
                  <a:pt x="36969" y="222656"/>
                </a:lnTo>
                <a:lnTo>
                  <a:pt x="56286" y="191795"/>
                </a:lnTo>
                <a:lnTo>
                  <a:pt x="62103" y="173050"/>
                </a:lnTo>
                <a:lnTo>
                  <a:pt x="85242" y="98755"/>
                </a:lnTo>
                <a:lnTo>
                  <a:pt x="113525" y="77660"/>
                </a:lnTo>
                <a:lnTo>
                  <a:pt x="368122" y="77660"/>
                </a:lnTo>
                <a:lnTo>
                  <a:pt x="419379" y="172466"/>
                </a:lnTo>
                <a:lnTo>
                  <a:pt x="428396" y="201777"/>
                </a:lnTo>
                <a:lnTo>
                  <a:pt x="430911" y="208445"/>
                </a:lnTo>
                <a:lnTo>
                  <a:pt x="469074" y="236067"/>
                </a:lnTo>
                <a:lnTo>
                  <a:pt x="470077" y="238417"/>
                </a:lnTo>
                <a:lnTo>
                  <a:pt x="470077" y="223748"/>
                </a:lnTo>
                <a:lnTo>
                  <a:pt x="455320" y="215696"/>
                </a:lnTo>
                <a:lnTo>
                  <a:pt x="444449" y="209473"/>
                </a:lnTo>
                <a:lnTo>
                  <a:pt x="441299" y="205676"/>
                </a:lnTo>
                <a:lnTo>
                  <a:pt x="439305" y="198640"/>
                </a:lnTo>
                <a:lnTo>
                  <a:pt x="434238" y="182118"/>
                </a:lnTo>
                <a:lnTo>
                  <a:pt x="407225" y="95402"/>
                </a:lnTo>
                <a:lnTo>
                  <a:pt x="380530" y="68084"/>
                </a:lnTo>
                <a:lnTo>
                  <a:pt x="368122" y="66332"/>
                </a:lnTo>
                <a:lnTo>
                  <a:pt x="269887" y="66332"/>
                </a:lnTo>
                <a:lnTo>
                  <a:pt x="269405" y="56222"/>
                </a:lnTo>
                <a:lnTo>
                  <a:pt x="266954" y="10299"/>
                </a:lnTo>
                <a:lnTo>
                  <a:pt x="263969" y="2870"/>
                </a:lnTo>
                <a:lnTo>
                  <a:pt x="263969" y="56222"/>
                </a:lnTo>
                <a:lnTo>
                  <a:pt x="240830" y="56222"/>
                </a:lnTo>
                <a:lnTo>
                  <a:pt x="240830" y="49123"/>
                </a:lnTo>
                <a:lnTo>
                  <a:pt x="240830" y="13233"/>
                </a:lnTo>
                <a:lnTo>
                  <a:pt x="240830" y="5435"/>
                </a:lnTo>
                <a:lnTo>
                  <a:pt x="256870" y="5435"/>
                </a:lnTo>
                <a:lnTo>
                  <a:pt x="263969" y="56222"/>
                </a:lnTo>
                <a:lnTo>
                  <a:pt x="263969" y="2870"/>
                </a:lnTo>
                <a:lnTo>
                  <a:pt x="259181" y="0"/>
                </a:lnTo>
                <a:lnTo>
                  <a:pt x="233972" y="0"/>
                </a:lnTo>
                <a:lnTo>
                  <a:pt x="233972" y="13233"/>
                </a:lnTo>
                <a:lnTo>
                  <a:pt x="229171" y="17716"/>
                </a:lnTo>
                <a:lnTo>
                  <a:pt x="226110" y="24066"/>
                </a:lnTo>
                <a:lnTo>
                  <a:pt x="226110" y="38265"/>
                </a:lnTo>
                <a:lnTo>
                  <a:pt x="229171" y="44615"/>
                </a:lnTo>
                <a:lnTo>
                  <a:pt x="233972" y="49123"/>
                </a:lnTo>
                <a:lnTo>
                  <a:pt x="226352" y="46672"/>
                </a:lnTo>
                <a:lnTo>
                  <a:pt x="220802" y="39598"/>
                </a:lnTo>
                <a:lnTo>
                  <a:pt x="220802" y="22733"/>
                </a:lnTo>
                <a:lnTo>
                  <a:pt x="226352" y="15671"/>
                </a:lnTo>
                <a:lnTo>
                  <a:pt x="233972" y="13233"/>
                </a:lnTo>
                <a:lnTo>
                  <a:pt x="233972" y="0"/>
                </a:lnTo>
                <a:lnTo>
                  <a:pt x="222478" y="0"/>
                </a:lnTo>
                <a:lnTo>
                  <a:pt x="215303" y="4292"/>
                </a:lnTo>
                <a:lnTo>
                  <a:pt x="214693" y="10299"/>
                </a:lnTo>
                <a:lnTo>
                  <a:pt x="214058" y="20205"/>
                </a:lnTo>
                <a:lnTo>
                  <a:pt x="212598" y="49123"/>
                </a:lnTo>
                <a:lnTo>
                  <a:pt x="211772" y="66332"/>
                </a:lnTo>
                <a:lnTo>
                  <a:pt x="113525" y="66332"/>
                </a:lnTo>
                <a:lnTo>
                  <a:pt x="74447" y="95402"/>
                </a:lnTo>
                <a:lnTo>
                  <a:pt x="57035" y="151206"/>
                </a:lnTo>
                <a:lnTo>
                  <a:pt x="42367" y="198640"/>
                </a:lnTo>
                <a:lnTo>
                  <a:pt x="40360" y="205676"/>
                </a:lnTo>
                <a:lnTo>
                  <a:pt x="37198" y="209473"/>
                </a:lnTo>
                <a:lnTo>
                  <a:pt x="26327" y="215696"/>
                </a:lnTo>
                <a:lnTo>
                  <a:pt x="4610" y="227533"/>
                </a:lnTo>
                <a:lnTo>
                  <a:pt x="279" y="233146"/>
                </a:lnTo>
                <a:lnTo>
                  <a:pt x="279" y="371043"/>
                </a:lnTo>
                <a:lnTo>
                  <a:pt x="2336" y="384835"/>
                </a:lnTo>
                <a:lnTo>
                  <a:pt x="8420" y="395617"/>
                </a:lnTo>
                <a:lnTo>
                  <a:pt x="18453" y="402628"/>
                </a:lnTo>
                <a:lnTo>
                  <a:pt x="32346" y="405130"/>
                </a:lnTo>
                <a:lnTo>
                  <a:pt x="42557" y="405130"/>
                </a:lnTo>
                <a:lnTo>
                  <a:pt x="42557" y="453999"/>
                </a:lnTo>
                <a:lnTo>
                  <a:pt x="47650" y="459092"/>
                </a:lnTo>
                <a:lnTo>
                  <a:pt x="96278" y="459092"/>
                </a:lnTo>
                <a:lnTo>
                  <a:pt x="101384" y="453999"/>
                </a:lnTo>
                <a:lnTo>
                  <a:pt x="101384" y="405130"/>
                </a:lnTo>
                <a:lnTo>
                  <a:pt x="380288" y="405130"/>
                </a:lnTo>
                <a:lnTo>
                  <a:pt x="380288" y="453999"/>
                </a:lnTo>
                <a:lnTo>
                  <a:pt x="385394" y="459092"/>
                </a:lnTo>
                <a:lnTo>
                  <a:pt x="433997" y="459092"/>
                </a:lnTo>
                <a:lnTo>
                  <a:pt x="439102" y="453999"/>
                </a:lnTo>
                <a:lnTo>
                  <a:pt x="439102" y="405130"/>
                </a:lnTo>
                <a:lnTo>
                  <a:pt x="449326" y="405130"/>
                </a:lnTo>
                <a:lnTo>
                  <a:pt x="463207" y="402628"/>
                </a:lnTo>
                <a:lnTo>
                  <a:pt x="473252" y="395617"/>
                </a:lnTo>
                <a:lnTo>
                  <a:pt x="479336" y="384835"/>
                </a:lnTo>
                <a:lnTo>
                  <a:pt x="481393" y="371043"/>
                </a:lnTo>
                <a:lnTo>
                  <a:pt x="481393" y="341261"/>
                </a:lnTo>
                <a:lnTo>
                  <a:pt x="481393" y="298272"/>
                </a:lnTo>
                <a:lnTo>
                  <a:pt x="481393" y="262724"/>
                </a:lnTo>
                <a:lnTo>
                  <a:pt x="481393" y="233146"/>
                </a:lnTo>
                <a:close/>
              </a:path>
              <a:path w="481964" h="459104">
                <a:moveTo>
                  <a:pt x="481660" y="156184"/>
                </a:moveTo>
                <a:lnTo>
                  <a:pt x="478459" y="152209"/>
                </a:lnTo>
                <a:lnTo>
                  <a:pt x="435127" y="152209"/>
                </a:lnTo>
                <a:lnTo>
                  <a:pt x="448411" y="195211"/>
                </a:lnTo>
                <a:lnTo>
                  <a:pt x="466318" y="195211"/>
                </a:lnTo>
                <a:lnTo>
                  <a:pt x="471322" y="195211"/>
                </a:lnTo>
                <a:lnTo>
                  <a:pt x="474459" y="192138"/>
                </a:lnTo>
                <a:lnTo>
                  <a:pt x="475348" y="188963"/>
                </a:lnTo>
                <a:lnTo>
                  <a:pt x="476491" y="183680"/>
                </a:lnTo>
                <a:lnTo>
                  <a:pt x="481660" y="156184"/>
                </a:lnTo>
                <a:close/>
              </a:path>
            </a:pathLst>
          </a:custGeom>
          <a:solidFill>
            <a:srgbClr val="42A48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3906228" y="3416287"/>
            <a:ext cx="380365" cy="575310"/>
          </a:xfrm>
          <a:custGeom>
            <a:avLst/>
            <a:gdLst/>
            <a:ahLst/>
            <a:cxnLst/>
            <a:rect l="l" t="t" r="r" b="b"/>
            <a:pathLst>
              <a:path w="380364" h="575310">
                <a:moveTo>
                  <a:pt x="271957" y="186588"/>
                </a:moveTo>
                <a:lnTo>
                  <a:pt x="270065" y="177266"/>
                </a:lnTo>
                <a:lnTo>
                  <a:pt x="264909" y="169633"/>
                </a:lnTo>
                <a:lnTo>
                  <a:pt x="257289" y="164477"/>
                </a:lnTo>
                <a:lnTo>
                  <a:pt x="247967" y="162572"/>
                </a:lnTo>
                <a:lnTo>
                  <a:pt x="131978" y="162572"/>
                </a:lnTo>
                <a:lnTo>
                  <a:pt x="122656" y="164477"/>
                </a:lnTo>
                <a:lnTo>
                  <a:pt x="115023" y="169633"/>
                </a:lnTo>
                <a:lnTo>
                  <a:pt x="109867" y="177266"/>
                </a:lnTo>
                <a:lnTo>
                  <a:pt x="107975" y="186588"/>
                </a:lnTo>
                <a:lnTo>
                  <a:pt x="109867" y="195910"/>
                </a:lnTo>
                <a:lnTo>
                  <a:pt x="115023" y="203530"/>
                </a:lnTo>
                <a:lnTo>
                  <a:pt x="122656" y="208686"/>
                </a:lnTo>
                <a:lnTo>
                  <a:pt x="131978" y="210578"/>
                </a:lnTo>
                <a:lnTo>
                  <a:pt x="247967" y="210578"/>
                </a:lnTo>
                <a:lnTo>
                  <a:pt x="257289" y="208686"/>
                </a:lnTo>
                <a:lnTo>
                  <a:pt x="264909" y="203530"/>
                </a:lnTo>
                <a:lnTo>
                  <a:pt x="270065" y="195910"/>
                </a:lnTo>
                <a:lnTo>
                  <a:pt x="271957" y="186588"/>
                </a:lnTo>
                <a:close/>
              </a:path>
              <a:path w="380364" h="575310">
                <a:moveTo>
                  <a:pt x="321957" y="233019"/>
                </a:moveTo>
                <a:lnTo>
                  <a:pt x="57988" y="233019"/>
                </a:lnTo>
                <a:lnTo>
                  <a:pt x="57988" y="346989"/>
                </a:lnTo>
                <a:lnTo>
                  <a:pt x="321957" y="346989"/>
                </a:lnTo>
                <a:lnTo>
                  <a:pt x="321957" y="233019"/>
                </a:lnTo>
                <a:close/>
              </a:path>
              <a:path w="380364" h="575310">
                <a:moveTo>
                  <a:pt x="379958" y="158026"/>
                </a:moveTo>
                <a:lnTo>
                  <a:pt x="376453" y="142443"/>
                </a:lnTo>
                <a:lnTo>
                  <a:pt x="374688" y="140017"/>
                </a:lnTo>
                <a:lnTo>
                  <a:pt x="366953" y="129387"/>
                </a:lnTo>
                <a:lnTo>
                  <a:pt x="352945" y="119900"/>
                </a:lnTo>
                <a:lnTo>
                  <a:pt x="344957" y="117614"/>
                </a:lnTo>
                <a:lnTo>
                  <a:pt x="344957" y="178092"/>
                </a:lnTo>
                <a:lnTo>
                  <a:pt x="344957" y="387883"/>
                </a:lnTo>
                <a:lnTo>
                  <a:pt x="341947" y="402678"/>
                </a:lnTo>
                <a:lnTo>
                  <a:pt x="333768" y="414794"/>
                </a:lnTo>
                <a:lnTo>
                  <a:pt x="332346" y="415759"/>
                </a:lnTo>
                <a:lnTo>
                  <a:pt x="332346" y="446608"/>
                </a:lnTo>
                <a:lnTo>
                  <a:pt x="332346" y="475742"/>
                </a:lnTo>
                <a:lnTo>
                  <a:pt x="329895" y="478193"/>
                </a:lnTo>
                <a:lnTo>
                  <a:pt x="261061" y="478193"/>
                </a:lnTo>
                <a:lnTo>
                  <a:pt x="259588" y="472224"/>
                </a:lnTo>
                <a:lnTo>
                  <a:pt x="273735" y="452158"/>
                </a:lnTo>
                <a:lnTo>
                  <a:pt x="277456" y="447014"/>
                </a:lnTo>
                <a:lnTo>
                  <a:pt x="279107" y="444144"/>
                </a:lnTo>
                <a:lnTo>
                  <a:pt x="329895" y="444144"/>
                </a:lnTo>
                <a:lnTo>
                  <a:pt x="332346" y="446608"/>
                </a:lnTo>
                <a:lnTo>
                  <a:pt x="332346" y="415759"/>
                </a:lnTo>
                <a:lnTo>
                  <a:pt x="321652" y="422973"/>
                </a:lnTo>
                <a:lnTo>
                  <a:pt x="306857" y="425983"/>
                </a:lnTo>
                <a:lnTo>
                  <a:pt x="120357" y="425983"/>
                </a:lnTo>
                <a:lnTo>
                  <a:pt x="120357" y="472224"/>
                </a:lnTo>
                <a:lnTo>
                  <a:pt x="118897" y="478193"/>
                </a:lnTo>
                <a:lnTo>
                  <a:pt x="50050" y="478193"/>
                </a:lnTo>
                <a:lnTo>
                  <a:pt x="47599" y="475742"/>
                </a:lnTo>
                <a:lnTo>
                  <a:pt x="47599" y="446608"/>
                </a:lnTo>
                <a:lnTo>
                  <a:pt x="50050" y="444144"/>
                </a:lnTo>
                <a:lnTo>
                  <a:pt x="100850" y="444144"/>
                </a:lnTo>
                <a:lnTo>
                  <a:pt x="102489" y="447014"/>
                </a:lnTo>
                <a:lnTo>
                  <a:pt x="106210" y="452158"/>
                </a:lnTo>
                <a:lnTo>
                  <a:pt x="120357" y="472224"/>
                </a:lnTo>
                <a:lnTo>
                  <a:pt x="120357" y="425983"/>
                </a:lnTo>
                <a:lnTo>
                  <a:pt x="73075" y="425983"/>
                </a:lnTo>
                <a:lnTo>
                  <a:pt x="58293" y="422973"/>
                </a:lnTo>
                <a:lnTo>
                  <a:pt x="46177" y="414794"/>
                </a:lnTo>
                <a:lnTo>
                  <a:pt x="37998" y="402678"/>
                </a:lnTo>
                <a:lnTo>
                  <a:pt x="34988" y="387883"/>
                </a:lnTo>
                <a:lnTo>
                  <a:pt x="34988" y="178092"/>
                </a:lnTo>
                <a:lnTo>
                  <a:pt x="37998" y="163309"/>
                </a:lnTo>
                <a:lnTo>
                  <a:pt x="46177" y="151206"/>
                </a:lnTo>
                <a:lnTo>
                  <a:pt x="58293" y="143014"/>
                </a:lnTo>
                <a:lnTo>
                  <a:pt x="73075" y="140017"/>
                </a:lnTo>
                <a:lnTo>
                  <a:pt x="306857" y="140017"/>
                </a:lnTo>
                <a:lnTo>
                  <a:pt x="321652" y="143014"/>
                </a:lnTo>
                <a:lnTo>
                  <a:pt x="333768" y="151206"/>
                </a:lnTo>
                <a:lnTo>
                  <a:pt x="341947" y="163309"/>
                </a:lnTo>
                <a:lnTo>
                  <a:pt x="344957" y="178092"/>
                </a:lnTo>
                <a:lnTo>
                  <a:pt x="344957" y="117614"/>
                </a:lnTo>
                <a:lnTo>
                  <a:pt x="335953" y="115011"/>
                </a:lnTo>
                <a:lnTo>
                  <a:pt x="312089" y="112699"/>
                </a:lnTo>
                <a:lnTo>
                  <a:pt x="231952" y="106451"/>
                </a:lnTo>
                <a:lnTo>
                  <a:pt x="199644" y="104381"/>
                </a:lnTo>
                <a:lnTo>
                  <a:pt x="210400" y="97040"/>
                </a:lnTo>
                <a:lnTo>
                  <a:pt x="266471" y="58762"/>
                </a:lnTo>
                <a:lnTo>
                  <a:pt x="267411" y="56972"/>
                </a:lnTo>
                <a:lnTo>
                  <a:pt x="267411" y="53149"/>
                </a:lnTo>
                <a:lnTo>
                  <a:pt x="266471" y="51384"/>
                </a:lnTo>
                <a:lnTo>
                  <a:pt x="251434" y="41122"/>
                </a:lnTo>
                <a:lnTo>
                  <a:pt x="251434" y="55067"/>
                </a:lnTo>
                <a:lnTo>
                  <a:pt x="189979" y="97040"/>
                </a:lnTo>
                <a:lnTo>
                  <a:pt x="128511" y="55067"/>
                </a:lnTo>
                <a:lnTo>
                  <a:pt x="189979" y="13081"/>
                </a:lnTo>
                <a:lnTo>
                  <a:pt x="251434" y="55067"/>
                </a:lnTo>
                <a:lnTo>
                  <a:pt x="251434" y="41122"/>
                </a:lnTo>
                <a:lnTo>
                  <a:pt x="210400" y="13081"/>
                </a:lnTo>
                <a:lnTo>
                  <a:pt x="191262" y="0"/>
                </a:lnTo>
                <a:lnTo>
                  <a:pt x="188683" y="0"/>
                </a:lnTo>
                <a:lnTo>
                  <a:pt x="113474" y="51384"/>
                </a:lnTo>
                <a:lnTo>
                  <a:pt x="112534" y="53149"/>
                </a:lnTo>
                <a:lnTo>
                  <a:pt x="112534" y="56972"/>
                </a:lnTo>
                <a:lnTo>
                  <a:pt x="113474" y="58762"/>
                </a:lnTo>
                <a:lnTo>
                  <a:pt x="180301" y="104381"/>
                </a:lnTo>
                <a:lnTo>
                  <a:pt x="147980" y="106451"/>
                </a:lnTo>
                <a:lnTo>
                  <a:pt x="67843" y="112699"/>
                </a:lnTo>
                <a:lnTo>
                  <a:pt x="27000" y="119900"/>
                </a:lnTo>
                <a:lnTo>
                  <a:pt x="0" y="158026"/>
                </a:lnTo>
                <a:lnTo>
                  <a:pt x="0" y="504964"/>
                </a:lnTo>
                <a:lnTo>
                  <a:pt x="77419" y="504964"/>
                </a:lnTo>
                <a:lnTo>
                  <a:pt x="1943" y="574954"/>
                </a:lnTo>
                <a:lnTo>
                  <a:pt x="40055" y="574954"/>
                </a:lnTo>
                <a:lnTo>
                  <a:pt x="55562" y="556526"/>
                </a:lnTo>
                <a:lnTo>
                  <a:pt x="324421" y="556526"/>
                </a:lnTo>
                <a:lnTo>
                  <a:pt x="339890" y="574954"/>
                </a:lnTo>
                <a:lnTo>
                  <a:pt x="378002" y="574954"/>
                </a:lnTo>
                <a:lnTo>
                  <a:pt x="358114" y="556526"/>
                </a:lnTo>
                <a:lnTo>
                  <a:pt x="338912" y="538734"/>
                </a:lnTo>
                <a:lnTo>
                  <a:pt x="318630" y="519938"/>
                </a:lnTo>
                <a:lnTo>
                  <a:pt x="311238" y="513092"/>
                </a:lnTo>
                <a:lnTo>
                  <a:pt x="311238" y="538734"/>
                </a:lnTo>
                <a:lnTo>
                  <a:pt x="68707" y="538734"/>
                </a:lnTo>
                <a:lnTo>
                  <a:pt x="86410" y="519938"/>
                </a:lnTo>
                <a:lnTo>
                  <a:pt x="293674" y="519938"/>
                </a:lnTo>
                <a:lnTo>
                  <a:pt x="311238" y="538734"/>
                </a:lnTo>
                <a:lnTo>
                  <a:pt x="311238" y="513092"/>
                </a:lnTo>
                <a:lnTo>
                  <a:pt x="302475" y="504964"/>
                </a:lnTo>
                <a:lnTo>
                  <a:pt x="379958" y="504964"/>
                </a:lnTo>
                <a:lnTo>
                  <a:pt x="379958" y="478193"/>
                </a:lnTo>
                <a:lnTo>
                  <a:pt x="379958" y="444144"/>
                </a:lnTo>
                <a:lnTo>
                  <a:pt x="379958" y="425983"/>
                </a:lnTo>
                <a:lnTo>
                  <a:pt x="379958" y="158026"/>
                </a:lnTo>
                <a:close/>
              </a:path>
            </a:pathLst>
          </a:custGeom>
          <a:solidFill>
            <a:srgbClr val="42A48E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7" name="object 3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478961" y="5066653"/>
            <a:ext cx="537585" cy="594613"/>
          </a:xfrm>
          <a:prstGeom prst="rect">
            <a:avLst/>
          </a:prstGeom>
        </p:spPr>
      </p:pic>
      <p:grpSp>
        <p:nvGrpSpPr>
          <p:cNvPr id="38" name="object 38"/>
          <p:cNvGrpSpPr/>
          <p:nvPr/>
        </p:nvGrpSpPr>
        <p:grpSpPr>
          <a:xfrm>
            <a:off x="2678770" y="5060823"/>
            <a:ext cx="240665" cy="606425"/>
            <a:chOff x="2678770" y="5060823"/>
            <a:chExt cx="240665" cy="606425"/>
          </a:xfrm>
        </p:grpSpPr>
        <p:sp>
          <p:nvSpPr>
            <p:cNvPr id="39" name="object 39"/>
            <p:cNvSpPr/>
            <p:nvPr/>
          </p:nvSpPr>
          <p:spPr>
            <a:xfrm>
              <a:off x="2678778" y="5077127"/>
              <a:ext cx="240665" cy="590550"/>
            </a:xfrm>
            <a:custGeom>
              <a:avLst/>
              <a:gdLst/>
              <a:ahLst/>
              <a:cxnLst/>
              <a:rect l="l" t="t" r="r" b="b"/>
              <a:pathLst>
                <a:path w="240664" h="590550">
                  <a:moveTo>
                    <a:pt x="154978" y="0"/>
                  </a:moveTo>
                  <a:lnTo>
                    <a:pt x="85648" y="0"/>
                  </a:lnTo>
                  <a:lnTo>
                    <a:pt x="85648" y="35344"/>
                  </a:lnTo>
                  <a:lnTo>
                    <a:pt x="72266" y="41951"/>
                  </a:lnTo>
                  <a:lnTo>
                    <a:pt x="42824" y="58629"/>
                  </a:lnTo>
                  <a:lnTo>
                    <a:pt x="13382" y="80660"/>
                  </a:lnTo>
                  <a:lnTo>
                    <a:pt x="0" y="103327"/>
                  </a:lnTo>
                  <a:lnTo>
                    <a:pt x="0" y="243370"/>
                  </a:lnTo>
                  <a:lnTo>
                    <a:pt x="16306" y="267843"/>
                  </a:lnTo>
                  <a:lnTo>
                    <a:pt x="16306" y="297738"/>
                  </a:lnTo>
                  <a:lnTo>
                    <a:pt x="0" y="331736"/>
                  </a:lnTo>
                  <a:lnTo>
                    <a:pt x="0" y="553351"/>
                  </a:lnTo>
                  <a:lnTo>
                    <a:pt x="1569" y="567119"/>
                  </a:lnTo>
                  <a:lnTo>
                    <a:pt x="6450" y="578848"/>
                  </a:lnTo>
                  <a:lnTo>
                    <a:pt x="14900" y="587007"/>
                  </a:lnTo>
                  <a:lnTo>
                    <a:pt x="27178" y="590067"/>
                  </a:lnTo>
                  <a:lnTo>
                    <a:pt x="213448" y="590067"/>
                  </a:lnTo>
                  <a:lnTo>
                    <a:pt x="225721" y="587007"/>
                  </a:lnTo>
                  <a:lnTo>
                    <a:pt x="234172" y="578848"/>
                  </a:lnTo>
                  <a:lnTo>
                    <a:pt x="239055" y="567119"/>
                  </a:lnTo>
                  <a:lnTo>
                    <a:pt x="240626" y="553351"/>
                  </a:lnTo>
                  <a:lnTo>
                    <a:pt x="240626" y="331736"/>
                  </a:lnTo>
                  <a:lnTo>
                    <a:pt x="224320" y="297738"/>
                  </a:lnTo>
                  <a:lnTo>
                    <a:pt x="224320" y="267843"/>
                  </a:lnTo>
                  <a:lnTo>
                    <a:pt x="240626" y="243370"/>
                  </a:lnTo>
                  <a:lnTo>
                    <a:pt x="240626" y="103327"/>
                  </a:lnTo>
                  <a:lnTo>
                    <a:pt x="239288" y="86205"/>
                  </a:lnTo>
                  <a:lnTo>
                    <a:pt x="229920" y="73417"/>
                  </a:lnTo>
                  <a:lnTo>
                    <a:pt x="204493" y="58587"/>
                  </a:lnTo>
                  <a:lnTo>
                    <a:pt x="154978" y="35344"/>
                  </a:lnTo>
                  <a:lnTo>
                    <a:pt x="154978" y="0"/>
                  </a:lnTo>
                  <a:close/>
                </a:path>
              </a:pathLst>
            </a:custGeom>
            <a:solidFill>
              <a:srgbClr val="7ED3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2678772" y="5187251"/>
              <a:ext cx="240665" cy="127635"/>
            </a:xfrm>
            <a:custGeom>
              <a:avLst/>
              <a:gdLst/>
              <a:ahLst/>
              <a:cxnLst/>
              <a:rect l="l" t="t" r="r" b="b"/>
              <a:pathLst>
                <a:path w="240664" h="127635">
                  <a:moveTo>
                    <a:pt x="240639" y="0"/>
                  </a:moveTo>
                  <a:lnTo>
                    <a:pt x="0" y="0"/>
                  </a:lnTo>
                  <a:lnTo>
                    <a:pt x="0" y="127126"/>
                  </a:lnTo>
                  <a:lnTo>
                    <a:pt x="240639" y="127126"/>
                  </a:lnTo>
                  <a:lnTo>
                    <a:pt x="240639" y="0"/>
                  </a:lnTo>
                  <a:close/>
                </a:path>
              </a:pathLst>
            </a:custGeom>
            <a:solidFill>
              <a:srgbClr val="009ED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2678770" y="5451697"/>
              <a:ext cx="240665" cy="0"/>
            </a:xfrm>
            <a:custGeom>
              <a:avLst/>
              <a:gdLst/>
              <a:ahLst/>
              <a:cxnLst/>
              <a:rect l="l" t="t" r="r" b="b"/>
              <a:pathLst>
                <a:path w="240664">
                  <a:moveTo>
                    <a:pt x="0" y="0"/>
                  </a:moveTo>
                  <a:lnTo>
                    <a:pt x="240639" y="0"/>
                  </a:lnTo>
                </a:path>
              </a:pathLst>
            </a:custGeom>
            <a:ln w="12242">
              <a:solidFill>
                <a:srgbClr val="53B7E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2678770" y="5501999"/>
              <a:ext cx="240665" cy="0"/>
            </a:xfrm>
            <a:custGeom>
              <a:avLst/>
              <a:gdLst/>
              <a:ahLst/>
              <a:cxnLst/>
              <a:rect l="l" t="t" r="r" b="b"/>
              <a:pathLst>
                <a:path w="240664">
                  <a:moveTo>
                    <a:pt x="0" y="0"/>
                  </a:moveTo>
                  <a:lnTo>
                    <a:pt x="240639" y="0"/>
                  </a:lnTo>
                </a:path>
              </a:pathLst>
            </a:custGeom>
            <a:ln w="12242">
              <a:solidFill>
                <a:srgbClr val="53B7E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2678770" y="5552308"/>
              <a:ext cx="240665" cy="0"/>
            </a:xfrm>
            <a:custGeom>
              <a:avLst/>
              <a:gdLst/>
              <a:ahLst/>
              <a:cxnLst/>
              <a:rect l="l" t="t" r="r" b="b"/>
              <a:pathLst>
                <a:path w="240664">
                  <a:moveTo>
                    <a:pt x="0" y="0"/>
                  </a:moveTo>
                  <a:lnTo>
                    <a:pt x="240639" y="0"/>
                  </a:lnTo>
                </a:path>
              </a:pathLst>
            </a:custGeom>
            <a:ln w="12242">
              <a:solidFill>
                <a:srgbClr val="53B7E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2678770" y="5602612"/>
              <a:ext cx="240665" cy="0"/>
            </a:xfrm>
            <a:custGeom>
              <a:avLst/>
              <a:gdLst/>
              <a:ahLst/>
              <a:cxnLst/>
              <a:rect l="l" t="t" r="r" b="b"/>
              <a:pathLst>
                <a:path w="240664">
                  <a:moveTo>
                    <a:pt x="0" y="0"/>
                  </a:moveTo>
                  <a:lnTo>
                    <a:pt x="240639" y="0"/>
                  </a:lnTo>
                </a:path>
              </a:pathLst>
            </a:custGeom>
            <a:ln w="12242">
              <a:solidFill>
                <a:srgbClr val="53B7E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2884065" y="5431983"/>
              <a:ext cx="0" cy="200025"/>
            </a:xfrm>
            <a:custGeom>
              <a:avLst/>
              <a:gdLst/>
              <a:ahLst/>
              <a:cxnLst/>
              <a:rect l="l" t="t" r="r" b="b"/>
              <a:pathLst>
                <a:path h="200025">
                  <a:moveTo>
                    <a:pt x="0" y="0"/>
                  </a:moveTo>
                  <a:lnTo>
                    <a:pt x="0" y="199859"/>
                  </a:lnTo>
                </a:path>
              </a:pathLst>
            </a:custGeom>
            <a:ln w="183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2875226" y="5392558"/>
              <a:ext cx="19050" cy="19050"/>
            </a:xfrm>
            <a:custGeom>
              <a:avLst/>
              <a:gdLst/>
              <a:ahLst/>
              <a:cxnLst/>
              <a:rect l="l" t="t" r="r" b="b"/>
              <a:pathLst>
                <a:path w="19050" h="19050">
                  <a:moveTo>
                    <a:pt x="14770" y="0"/>
                  </a:moveTo>
                  <a:lnTo>
                    <a:pt x="4267" y="0"/>
                  </a:lnTo>
                  <a:lnTo>
                    <a:pt x="0" y="4254"/>
                  </a:lnTo>
                  <a:lnTo>
                    <a:pt x="0" y="9512"/>
                  </a:lnTo>
                  <a:lnTo>
                    <a:pt x="0" y="14770"/>
                  </a:lnTo>
                  <a:lnTo>
                    <a:pt x="4267" y="19024"/>
                  </a:lnTo>
                  <a:lnTo>
                    <a:pt x="14770" y="19024"/>
                  </a:lnTo>
                  <a:lnTo>
                    <a:pt x="19037" y="14770"/>
                  </a:lnTo>
                  <a:lnTo>
                    <a:pt x="19037" y="4254"/>
                  </a:lnTo>
                  <a:lnTo>
                    <a:pt x="1477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2754896" y="5060823"/>
              <a:ext cx="88900" cy="38100"/>
            </a:xfrm>
            <a:custGeom>
              <a:avLst/>
              <a:gdLst/>
              <a:ahLst/>
              <a:cxnLst/>
              <a:rect l="l" t="t" r="r" b="b"/>
              <a:pathLst>
                <a:path w="88900" h="38100">
                  <a:moveTo>
                    <a:pt x="88379" y="0"/>
                  </a:moveTo>
                  <a:lnTo>
                    <a:pt x="0" y="0"/>
                  </a:lnTo>
                  <a:lnTo>
                    <a:pt x="0" y="38061"/>
                  </a:lnTo>
                  <a:lnTo>
                    <a:pt x="88379" y="38061"/>
                  </a:lnTo>
                  <a:lnTo>
                    <a:pt x="88379" y="0"/>
                  </a:lnTo>
                  <a:close/>
                </a:path>
              </a:pathLst>
            </a:custGeom>
            <a:solidFill>
              <a:srgbClr val="C7C8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8" name="object 48"/>
          <p:cNvGrpSpPr/>
          <p:nvPr/>
        </p:nvGrpSpPr>
        <p:grpSpPr>
          <a:xfrm>
            <a:off x="2966413" y="5060823"/>
            <a:ext cx="240665" cy="606425"/>
            <a:chOff x="2966413" y="5060823"/>
            <a:chExt cx="240665" cy="606425"/>
          </a:xfrm>
        </p:grpSpPr>
        <p:sp>
          <p:nvSpPr>
            <p:cNvPr id="49" name="object 49"/>
            <p:cNvSpPr/>
            <p:nvPr/>
          </p:nvSpPr>
          <p:spPr>
            <a:xfrm>
              <a:off x="2966413" y="5077127"/>
              <a:ext cx="240665" cy="590550"/>
            </a:xfrm>
            <a:custGeom>
              <a:avLst/>
              <a:gdLst/>
              <a:ahLst/>
              <a:cxnLst/>
              <a:rect l="l" t="t" r="r" b="b"/>
              <a:pathLst>
                <a:path w="240664" h="590550">
                  <a:moveTo>
                    <a:pt x="154990" y="0"/>
                  </a:moveTo>
                  <a:lnTo>
                    <a:pt x="85648" y="0"/>
                  </a:lnTo>
                  <a:lnTo>
                    <a:pt x="85648" y="35344"/>
                  </a:lnTo>
                  <a:lnTo>
                    <a:pt x="72266" y="41951"/>
                  </a:lnTo>
                  <a:lnTo>
                    <a:pt x="42824" y="58629"/>
                  </a:lnTo>
                  <a:lnTo>
                    <a:pt x="13382" y="80660"/>
                  </a:lnTo>
                  <a:lnTo>
                    <a:pt x="0" y="103327"/>
                  </a:lnTo>
                  <a:lnTo>
                    <a:pt x="0" y="243370"/>
                  </a:lnTo>
                  <a:lnTo>
                    <a:pt x="16319" y="267843"/>
                  </a:lnTo>
                  <a:lnTo>
                    <a:pt x="16319" y="297738"/>
                  </a:lnTo>
                  <a:lnTo>
                    <a:pt x="0" y="331736"/>
                  </a:lnTo>
                  <a:lnTo>
                    <a:pt x="0" y="553351"/>
                  </a:lnTo>
                  <a:lnTo>
                    <a:pt x="1571" y="567119"/>
                  </a:lnTo>
                  <a:lnTo>
                    <a:pt x="6456" y="578848"/>
                  </a:lnTo>
                  <a:lnTo>
                    <a:pt x="14910" y="587007"/>
                  </a:lnTo>
                  <a:lnTo>
                    <a:pt x="27190" y="590067"/>
                  </a:lnTo>
                  <a:lnTo>
                    <a:pt x="213461" y="590067"/>
                  </a:lnTo>
                  <a:lnTo>
                    <a:pt x="225734" y="587007"/>
                  </a:lnTo>
                  <a:lnTo>
                    <a:pt x="234184" y="578848"/>
                  </a:lnTo>
                  <a:lnTo>
                    <a:pt x="239068" y="567119"/>
                  </a:lnTo>
                  <a:lnTo>
                    <a:pt x="240639" y="553351"/>
                  </a:lnTo>
                  <a:lnTo>
                    <a:pt x="240639" y="331736"/>
                  </a:lnTo>
                  <a:lnTo>
                    <a:pt x="224332" y="297738"/>
                  </a:lnTo>
                  <a:lnTo>
                    <a:pt x="224332" y="267843"/>
                  </a:lnTo>
                  <a:lnTo>
                    <a:pt x="240639" y="243370"/>
                  </a:lnTo>
                  <a:lnTo>
                    <a:pt x="240639" y="103327"/>
                  </a:lnTo>
                  <a:lnTo>
                    <a:pt x="239301" y="86205"/>
                  </a:lnTo>
                  <a:lnTo>
                    <a:pt x="229933" y="73417"/>
                  </a:lnTo>
                  <a:lnTo>
                    <a:pt x="204506" y="58587"/>
                  </a:lnTo>
                  <a:lnTo>
                    <a:pt x="154990" y="35344"/>
                  </a:lnTo>
                  <a:lnTo>
                    <a:pt x="154990" y="0"/>
                  </a:lnTo>
                  <a:close/>
                </a:path>
              </a:pathLst>
            </a:custGeom>
            <a:solidFill>
              <a:srgbClr val="7ED3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2966415" y="5187251"/>
              <a:ext cx="240665" cy="127635"/>
            </a:xfrm>
            <a:custGeom>
              <a:avLst/>
              <a:gdLst/>
              <a:ahLst/>
              <a:cxnLst/>
              <a:rect l="l" t="t" r="r" b="b"/>
              <a:pathLst>
                <a:path w="240664" h="127635">
                  <a:moveTo>
                    <a:pt x="240639" y="0"/>
                  </a:moveTo>
                  <a:lnTo>
                    <a:pt x="0" y="0"/>
                  </a:lnTo>
                  <a:lnTo>
                    <a:pt x="0" y="127126"/>
                  </a:lnTo>
                  <a:lnTo>
                    <a:pt x="240639" y="127126"/>
                  </a:lnTo>
                  <a:lnTo>
                    <a:pt x="240639" y="0"/>
                  </a:lnTo>
                  <a:close/>
                </a:path>
              </a:pathLst>
            </a:custGeom>
            <a:solidFill>
              <a:srgbClr val="009ED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2966415" y="5451697"/>
              <a:ext cx="240665" cy="0"/>
            </a:xfrm>
            <a:custGeom>
              <a:avLst/>
              <a:gdLst/>
              <a:ahLst/>
              <a:cxnLst/>
              <a:rect l="l" t="t" r="r" b="b"/>
              <a:pathLst>
                <a:path w="240664">
                  <a:moveTo>
                    <a:pt x="0" y="0"/>
                  </a:moveTo>
                  <a:lnTo>
                    <a:pt x="240639" y="0"/>
                  </a:lnTo>
                </a:path>
              </a:pathLst>
            </a:custGeom>
            <a:ln w="12242">
              <a:solidFill>
                <a:srgbClr val="53B7E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2966415" y="5501999"/>
              <a:ext cx="240665" cy="0"/>
            </a:xfrm>
            <a:custGeom>
              <a:avLst/>
              <a:gdLst/>
              <a:ahLst/>
              <a:cxnLst/>
              <a:rect l="l" t="t" r="r" b="b"/>
              <a:pathLst>
                <a:path w="240664">
                  <a:moveTo>
                    <a:pt x="0" y="0"/>
                  </a:moveTo>
                  <a:lnTo>
                    <a:pt x="240639" y="0"/>
                  </a:lnTo>
                </a:path>
              </a:pathLst>
            </a:custGeom>
            <a:ln w="12242">
              <a:solidFill>
                <a:srgbClr val="53B7E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2966415" y="5552308"/>
              <a:ext cx="240665" cy="0"/>
            </a:xfrm>
            <a:custGeom>
              <a:avLst/>
              <a:gdLst/>
              <a:ahLst/>
              <a:cxnLst/>
              <a:rect l="l" t="t" r="r" b="b"/>
              <a:pathLst>
                <a:path w="240664">
                  <a:moveTo>
                    <a:pt x="0" y="0"/>
                  </a:moveTo>
                  <a:lnTo>
                    <a:pt x="240639" y="0"/>
                  </a:lnTo>
                </a:path>
              </a:pathLst>
            </a:custGeom>
            <a:ln w="12242">
              <a:solidFill>
                <a:srgbClr val="53B7E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2966415" y="5602612"/>
              <a:ext cx="240665" cy="0"/>
            </a:xfrm>
            <a:custGeom>
              <a:avLst/>
              <a:gdLst/>
              <a:ahLst/>
              <a:cxnLst/>
              <a:rect l="l" t="t" r="r" b="b"/>
              <a:pathLst>
                <a:path w="240664">
                  <a:moveTo>
                    <a:pt x="0" y="0"/>
                  </a:moveTo>
                  <a:lnTo>
                    <a:pt x="240639" y="0"/>
                  </a:lnTo>
                </a:path>
              </a:pathLst>
            </a:custGeom>
            <a:ln w="12242">
              <a:solidFill>
                <a:srgbClr val="53B7E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3171709" y="5431983"/>
              <a:ext cx="0" cy="200025"/>
            </a:xfrm>
            <a:custGeom>
              <a:avLst/>
              <a:gdLst/>
              <a:ahLst/>
              <a:cxnLst/>
              <a:rect l="l" t="t" r="r" b="b"/>
              <a:pathLst>
                <a:path h="200025">
                  <a:moveTo>
                    <a:pt x="0" y="0"/>
                  </a:moveTo>
                  <a:lnTo>
                    <a:pt x="0" y="199859"/>
                  </a:lnTo>
                </a:path>
              </a:pathLst>
            </a:custGeom>
            <a:ln w="183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3162872" y="5392558"/>
              <a:ext cx="19050" cy="19050"/>
            </a:xfrm>
            <a:custGeom>
              <a:avLst/>
              <a:gdLst/>
              <a:ahLst/>
              <a:cxnLst/>
              <a:rect l="l" t="t" r="r" b="b"/>
              <a:pathLst>
                <a:path w="19050" h="19050">
                  <a:moveTo>
                    <a:pt x="14770" y="0"/>
                  </a:moveTo>
                  <a:lnTo>
                    <a:pt x="4267" y="0"/>
                  </a:lnTo>
                  <a:lnTo>
                    <a:pt x="0" y="4254"/>
                  </a:lnTo>
                  <a:lnTo>
                    <a:pt x="0" y="9512"/>
                  </a:lnTo>
                  <a:lnTo>
                    <a:pt x="0" y="14770"/>
                  </a:lnTo>
                  <a:lnTo>
                    <a:pt x="4267" y="19024"/>
                  </a:lnTo>
                  <a:lnTo>
                    <a:pt x="14770" y="19024"/>
                  </a:lnTo>
                  <a:lnTo>
                    <a:pt x="19037" y="14770"/>
                  </a:lnTo>
                  <a:lnTo>
                    <a:pt x="19037" y="4254"/>
                  </a:lnTo>
                  <a:lnTo>
                    <a:pt x="1477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3042538" y="5060823"/>
              <a:ext cx="88900" cy="38100"/>
            </a:xfrm>
            <a:custGeom>
              <a:avLst/>
              <a:gdLst/>
              <a:ahLst/>
              <a:cxnLst/>
              <a:rect l="l" t="t" r="r" b="b"/>
              <a:pathLst>
                <a:path w="88900" h="38100">
                  <a:moveTo>
                    <a:pt x="88379" y="0"/>
                  </a:moveTo>
                  <a:lnTo>
                    <a:pt x="0" y="0"/>
                  </a:lnTo>
                  <a:lnTo>
                    <a:pt x="0" y="38061"/>
                  </a:lnTo>
                  <a:lnTo>
                    <a:pt x="88379" y="38061"/>
                  </a:lnTo>
                  <a:lnTo>
                    <a:pt x="88379" y="0"/>
                  </a:lnTo>
                  <a:close/>
                </a:path>
              </a:pathLst>
            </a:custGeom>
            <a:solidFill>
              <a:srgbClr val="C7C8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8" name="object 58"/>
          <p:cNvGrpSpPr/>
          <p:nvPr/>
        </p:nvGrpSpPr>
        <p:grpSpPr>
          <a:xfrm>
            <a:off x="4847719" y="5085689"/>
            <a:ext cx="793115" cy="517525"/>
            <a:chOff x="4847719" y="5085689"/>
            <a:chExt cx="793115" cy="517525"/>
          </a:xfrm>
        </p:grpSpPr>
        <p:sp>
          <p:nvSpPr>
            <p:cNvPr id="59" name="object 59"/>
            <p:cNvSpPr/>
            <p:nvPr/>
          </p:nvSpPr>
          <p:spPr>
            <a:xfrm>
              <a:off x="4847719" y="5085689"/>
              <a:ext cx="793115" cy="517525"/>
            </a:xfrm>
            <a:custGeom>
              <a:avLst/>
              <a:gdLst/>
              <a:ahLst/>
              <a:cxnLst/>
              <a:rect l="l" t="t" r="r" b="b"/>
              <a:pathLst>
                <a:path w="793114" h="517525">
                  <a:moveTo>
                    <a:pt x="469969" y="0"/>
                  </a:moveTo>
                  <a:lnTo>
                    <a:pt x="444933" y="1238"/>
                  </a:lnTo>
                  <a:lnTo>
                    <a:pt x="124647" y="25836"/>
                  </a:lnTo>
                  <a:lnTo>
                    <a:pt x="116357" y="26722"/>
                  </a:lnTo>
                  <a:lnTo>
                    <a:pt x="108102" y="27879"/>
                  </a:lnTo>
                  <a:lnTo>
                    <a:pt x="96113" y="28496"/>
                  </a:lnTo>
                  <a:lnTo>
                    <a:pt x="49307" y="45576"/>
                  </a:lnTo>
                  <a:lnTo>
                    <a:pt x="30010" y="82959"/>
                  </a:lnTo>
                  <a:lnTo>
                    <a:pt x="30382" y="89468"/>
                  </a:lnTo>
                  <a:lnTo>
                    <a:pt x="31759" y="95781"/>
                  </a:lnTo>
                  <a:lnTo>
                    <a:pt x="34132" y="101763"/>
                  </a:lnTo>
                  <a:lnTo>
                    <a:pt x="37490" y="107280"/>
                  </a:lnTo>
                  <a:lnTo>
                    <a:pt x="3810" y="107940"/>
                  </a:lnTo>
                  <a:lnTo>
                    <a:pt x="2895" y="108524"/>
                  </a:lnTo>
                  <a:lnTo>
                    <a:pt x="0" y="115865"/>
                  </a:lnTo>
                  <a:lnTo>
                    <a:pt x="3162" y="122202"/>
                  </a:lnTo>
                  <a:lnTo>
                    <a:pt x="10109" y="134775"/>
                  </a:lnTo>
                  <a:lnTo>
                    <a:pt x="12179" y="142039"/>
                  </a:lnTo>
                  <a:lnTo>
                    <a:pt x="17465" y="155262"/>
                  </a:lnTo>
                  <a:lnTo>
                    <a:pt x="22226" y="164560"/>
                  </a:lnTo>
                  <a:lnTo>
                    <a:pt x="27713" y="173443"/>
                  </a:lnTo>
                  <a:lnTo>
                    <a:pt x="33883" y="181879"/>
                  </a:lnTo>
                  <a:lnTo>
                    <a:pt x="54602" y="217160"/>
                  </a:lnTo>
                  <a:lnTo>
                    <a:pt x="84131" y="265101"/>
                  </a:lnTo>
                  <a:lnTo>
                    <a:pt x="114736" y="313715"/>
                  </a:lnTo>
                  <a:lnTo>
                    <a:pt x="138684" y="351018"/>
                  </a:lnTo>
                  <a:lnTo>
                    <a:pt x="161890" y="385843"/>
                  </a:lnTo>
                  <a:lnTo>
                    <a:pt x="185724" y="420220"/>
                  </a:lnTo>
                  <a:lnTo>
                    <a:pt x="197029" y="440107"/>
                  </a:lnTo>
                  <a:lnTo>
                    <a:pt x="217619" y="472627"/>
                  </a:lnTo>
                  <a:lnTo>
                    <a:pt x="248412" y="513603"/>
                  </a:lnTo>
                  <a:lnTo>
                    <a:pt x="261340" y="517185"/>
                  </a:lnTo>
                  <a:lnTo>
                    <a:pt x="266941" y="515699"/>
                  </a:lnTo>
                  <a:lnTo>
                    <a:pt x="392023" y="497601"/>
                  </a:lnTo>
                  <a:lnTo>
                    <a:pt x="441718" y="493215"/>
                  </a:lnTo>
                  <a:lnTo>
                    <a:pt x="545847" y="482607"/>
                  </a:lnTo>
                  <a:lnTo>
                    <a:pt x="600252" y="476329"/>
                  </a:lnTo>
                  <a:lnTo>
                    <a:pt x="652853" y="468229"/>
                  </a:lnTo>
                  <a:lnTo>
                    <a:pt x="704672" y="455844"/>
                  </a:lnTo>
                  <a:lnTo>
                    <a:pt x="751179" y="438559"/>
                  </a:lnTo>
                  <a:lnTo>
                    <a:pt x="784136" y="412118"/>
                  </a:lnTo>
                  <a:lnTo>
                    <a:pt x="792867" y="379460"/>
                  </a:lnTo>
                  <a:lnTo>
                    <a:pt x="790369" y="362615"/>
                  </a:lnTo>
                  <a:lnTo>
                    <a:pt x="784796" y="346192"/>
                  </a:lnTo>
                  <a:lnTo>
                    <a:pt x="782192" y="334199"/>
                  </a:lnTo>
                  <a:lnTo>
                    <a:pt x="758907" y="276915"/>
                  </a:lnTo>
                  <a:lnTo>
                    <a:pt x="734451" y="231992"/>
                  </a:lnTo>
                  <a:lnTo>
                    <a:pt x="708051" y="188243"/>
                  </a:lnTo>
                  <a:lnTo>
                    <a:pt x="679751" y="145569"/>
                  </a:lnTo>
                  <a:lnTo>
                    <a:pt x="650068" y="104596"/>
                  </a:lnTo>
                  <a:lnTo>
                    <a:pt x="618688" y="65440"/>
                  </a:lnTo>
                  <a:lnTo>
                    <a:pt x="584061" y="31486"/>
                  </a:lnTo>
                  <a:lnTo>
                    <a:pt x="542807" y="8850"/>
                  </a:lnTo>
                  <a:lnTo>
                    <a:pt x="494967" y="309"/>
                  </a:lnTo>
                  <a:lnTo>
                    <a:pt x="469969" y="0"/>
                  </a:lnTo>
                  <a:close/>
                </a:path>
              </a:pathLst>
            </a:custGeom>
            <a:solidFill>
              <a:srgbClr val="F3C5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4886026" y="5198544"/>
              <a:ext cx="720725" cy="368300"/>
            </a:xfrm>
            <a:custGeom>
              <a:avLst/>
              <a:gdLst/>
              <a:ahLst/>
              <a:cxnLst/>
              <a:rect l="l" t="t" r="r" b="b"/>
              <a:pathLst>
                <a:path w="720725" h="368300">
                  <a:moveTo>
                    <a:pt x="4483" y="0"/>
                  </a:moveTo>
                  <a:lnTo>
                    <a:pt x="22046" y="51119"/>
                  </a:lnTo>
                  <a:lnTo>
                    <a:pt x="45331" y="96312"/>
                  </a:lnTo>
                  <a:lnTo>
                    <a:pt x="70710" y="140229"/>
                  </a:lnTo>
                  <a:lnTo>
                    <a:pt x="97830" y="182986"/>
                  </a:lnTo>
                  <a:lnTo>
                    <a:pt x="126339" y="224701"/>
                  </a:lnTo>
                  <a:lnTo>
                    <a:pt x="163431" y="275701"/>
                  </a:lnTo>
                  <a:lnTo>
                    <a:pt x="207911" y="333641"/>
                  </a:lnTo>
                  <a:lnTo>
                    <a:pt x="210604" y="341203"/>
                  </a:lnTo>
                  <a:lnTo>
                    <a:pt x="245221" y="366637"/>
                  </a:lnTo>
                  <a:lnTo>
                    <a:pt x="265938" y="368147"/>
                  </a:lnTo>
                  <a:lnTo>
                    <a:pt x="278534" y="367226"/>
                  </a:lnTo>
                  <a:lnTo>
                    <a:pt x="291125" y="365652"/>
                  </a:lnTo>
                  <a:lnTo>
                    <a:pt x="468718" y="340118"/>
                  </a:lnTo>
                  <a:lnTo>
                    <a:pt x="512899" y="334572"/>
                  </a:lnTo>
                  <a:lnTo>
                    <a:pt x="638136" y="319675"/>
                  </a:lnTo>
                  <a:lnTo>
                    <a:pt x="689465" y="310541"/>
                  </a:lnTo>
                  <a:lnTo>
                    <a:pt x="720677" y="291445"/>
                  </a:lnTo>
                  <a:lnTo>
                    <a:pt x="719441" y="283984"/>
                  </a:lnTo>
                  <a:lnTo>
                    <a:pt x="676377" y="270581"/>
                  </a:lnTo>
                  <a:lnTo>
                    <a:pt x="665543" y="270192"/>
                  </a:lnTo>
                  <a:lnTo>
                    <a:pt x="631853" y="271043"/>
                  </a:lnTo>
                  <a:lnTo>
                    <a:pt x="576616" y="271722"/>
                  </a:lnTo>
                  <a:lnTo>
                    <a:pt x="519491" y="272964"/>
                  </a:lnTo>
                  <a:lnTo>
                    <a:pt x="480136" y="275501"/>
                  </a:lnTo>
                  <a:lnTo>
                    <a:pt x="435735" y="281126"/>
                  </a:lnTo>
                  <a:lnTo>
                    <a:pt x="391407" y="287505"/>
                  </a:lnTo>
                  <a:lnTo>
                    <a:pt x="347166" y="294642"/>
                  </a:lnTo>
                  <a:lnTo>
                    <a:pt x="284746" y="306057"/>
                  </a:lnTo>
                  <a:lnTo>
                    <a:pt x="283146" y="304177"/>
                  </a:lnTo>
                  <a:lnTo>
                    <a:pt x="280225" y="303834"/>
                  </a:lnTo>
                  <a:lnTo>
                    <a:pt x="274650" y="306641"/>
                  </a:lnTo>
                  <a:lnTo>
                    <a:pt x="273964" y="310832"/>
                  </a:lnTo>
                  <a:lnTo>
                    <a:pt x="273786" y="315099"/>
                  </a:lnTo>
                  <a:lnTo>
                    <a:pt x="274408" y="316039"/>
                  </a:lnTo>
                  <a:lnTo>
                    <a:pt x="277418" y="317309"/>
                  </a:lnTo>
                  <a:lnTo>
                    <a:pt x="279768" y="317563"/>
                  </a:lnTo>
                  <a:lnTo>
                    <a:pt x="282054" y="317106"/>
                  </a:lnTo>
                  <a:lnTo>
                    <a:pt x="283070" y="317487"/>
                  </a:lnTo>
                  <a:lnTo>
                    <a:pt x="332790" y="306480"/>
                  </a:lnTo>
                  <a:lnTo>
                    <a:pt x="382073" y="296698"/>
                  </a:lnTo>
                  <a:lnTo>
                    <a:pt x="431518" y="287995"/>
                  </a:lnTo>
                  <a:lnTo>
                    <a:pt x="481101" y="280365"/>
                  </a:lnTo>
                  <a:lnTo>
                    <a:pt x="528312" y="277494"/>
                  </a:lnTo>
                  <a:lnTo>
                    <a:pt x="580105" y="277607"/>
                  </a:lnTo>
                  <a:lnTo>
                    <a:pt x="631939" y="278452"/>
                  </a:lnTo>
                  <a:lnTo>
                    <a:pt x="679272" y="277774"/>
                  </a:lnTo>
                  <a:lnTo>
                    <a:pt x="685622" y="278683"/>
                  </a:lnTo>
                  <a:lnTo>
                    <a:pt x="693566" y="281444"/>
                  </a:lnTo>
                  <a:lnTo>
                    <a:pt x="700042" y="285425"/>
                  </a:lnTo>
                  <a:lnTo>
                    <a:pt x="701992" y="289991"/>
                  </a:lnTo>
                  <a:lnTo>
                    <a:pt x="700011" y="296875"/>
                  </a:lnTo>
                  <a:lnTo>
                    <a:pt x="571532" y="319761"/>
                  </a:lnTo>
                  <a:lnTo>
                    <a:pt x="507689" y="328333"/>
                  </a:lnTo>
                  <a:lnTo>
                    <a:pt x="442990" y="336609"/>
                  </a:lnTo>
                  <a:lnTo>
                    <a:pt x="384365" y="343449"/>
                  </a:lnTo>
                  <a:lnTo>
                    <a:pt x="338747" y="347713"/>
                  </a:lnTo>
                  <a:lnTo>
                    <a:pt x="258067" y="352855"/>
                  </a:lnTo>
                  <a:lnTo>
                    <a:pt x="249995" y="352720"/>
                  </a:lnTo>
                  <a:lnTo>
                    <a:pt x="215417" y="334924"/>
                  </a:lnTo>
                  <a:lnTo>
                    <a:pt x="211582" y="326986"/>
                  </a:lnTo>
                  <a:lnTo>
                    <a:pt x="209867" y="326389"/>
                  </a:lnTo>
                  <a:lnTo>
                    <a:pt x="170357" y="276854"/>
                  </a:lnTo>
                  <a:lnTo>
                    <a:pt x="143141" y="239928"/>
                  </a:lnTo>
                  <a:lnTo>
                    <a:pt x="115129" y="200102"/>
                  </a:lnTo>
                  <a:lnTo>
                    <a:pt x="88239" y="159378"/>
                  </a:lnTo>
                  <a:lnTo>
                    <a:pt x="62804" y="117632"/>
                  </a:lnTo>
                  <a:lnTo>
                    <a:pt x="39159" y="74741"/>
                  </a:lnTo>
                  <a:lnTo>
                    <a:pt x="17640" y="30581"/>
                  </a:lnTo>
                  <a:lnTo>
                    <a:pt x="4483" y="0"/>
                  </a:lnTo>
                  <a:close/>
                </a:path>
              </a:pathLst>
            </a:custGeom>
            <a:solidFill>
              <a:srgbClr val="E6A2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1" name="object 61"/>
          <p:cNvGrpSpPr/>
          <p:nvPr/>
        </p:nvGrpSpPr>
        <p:grpSpPr>
          <a:xfrm>
            <a:off x="3704074" y="5116277"/>
            <a:ext cx="779780" cy="513715"/>
            <a:chOff x="3704074" y="5116277"/>
            <a:chExt cx="779780" cy="513715"/>
          </a:xfrm>
        </p:grpSpPr>
        <p:sp>
          <p:nvSpPr>
            <p:cNvPr id="62" name="object 62"/>
            <p:cNvSpPr/>
            <p:nvPr/>
          </p:nvSpPr>
          <p:spPr>
            <a:xfrm>
              <a:off x="3710869" y="5178487"/>
              <a:ext cx="589915" cy="99060"/>
            </a:xfrm>
            <a:custGeom>
              <a:avLst/>
              <a:gdLst/>
              <a:ahLst/>
              <a:cxnLst/>
              <a:rect l="l" t="t" r="r" b="b"/>
              <a:pathLst>
                <a:path w="589914" h="99060">
                  <a:moveTo>
                    <a:pt x="178536" y="0"/>
                  </a:moveTo>
                  <a:lnTo>
                    <a:pt x="0" y="71551"/>
                  </a:lnTo>
                  <a:lnTo>
                    <a:pt x="423811" y="98958"/>
                  </a:lnTo>
                  <a:lnTo>
                    <a:pt x="589724" y="17094"/>
                  </a:lnTo>
                  <a:lnTo>
                    <a:pt x="178536" y="0"/>
                  </a:lnTo>
                  <a:close/>
                </a:path>
              </a:pathLst>
            </a:custGeom>
            <a:solidFill>
              <a:srgbClr val="E6E7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3710869" y="5178487"/>
              <a:ext cx="589915" cy="99060"/>
            </a:xfrm>
            <a:custGeom>
              <a:avLst/>
              <a:gdLst/>
              <a:ahLst/>
              <a:cxnLst/>
              <a:rect l="l" t="t" r="r" b="b"/>
              <a:pathLst>
                <a:path w="589914" h="99060">
                  <a:moveTo>
                    <a:pt x="423811" y="98958"/>
                  </a:moveTo>
                  <a:lnTo>
                    <a:pt x="0" y="71551"/>
                  </a:lnTo>
                  <a:lnTo>
                    <a:pt x="178536" y="0"/>
                  </a:lnTo>
                  <a:lnTo>
                    <a:pt x="589724" y="17094"/>
                  </a:lnTo>
                  <a:lnTo>
                    <a:pt x="423811" y="98958"/>
                  </a:lnTo>
                  <a:close/>
                </a:path>
              </a:pathLst>
            </a:custGeom>
            <a:ln w="8648">
              <a:solidFill>
                <a:srgbClr val="A7A9A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4134688" y="5195589"/>
              <a:ext cx="166370" cy="430530"/>
            </a:xfrm>
            <a:custGeom>
              <a:avLst/>
              <a:gdLst/>
              <a:ahLst/>
              <a:cxnLst/>
              <a:rect l="l" t="t" r="r" b="b"/>
              <a:pathLst>
                <a:path w="166370" h="430529">
                  <a:moveTo>
                    <a:pt x="165912" y="0"/>
                  </a:moveTo>
                  <a:lnTo>
                    <a:pt x="0" y="81851"/>
                  </a:lnTo>
                  <a:lnTo>
                    <a:pt x="0" y="429920"/>
                  </a:lnTo>
                  <a:lnTo>
                    <a:pt x="164096" y="309486"/>
                  </a:lnTo>
                  <a:lnTo>
                    <a:pt x="165912" y="0"/>
                  </a:lnTo>
                  <a:close/>
                </a:path>
              </a:pathLst>
            </a:custGeom>
            <a:solidFill>
              <a:srgbClr val="D1D3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3890312" y="5120601"/>
              <a:ext cx="254635" cy="107314"/>
            </a:xfrm>
            <a:custGeom>
              <a:avLst/>
              <a:gdLst/>
              <a:ahLst/>
              <a:cxnLst/>
              <a:rect l="l" t="t" r="r" b="b"/>
              <a:pathLst>
                <a:path w="254635" h="107314">
                  <a:moveTo>
                    <a:pt x="0" y="0"/>
                  </a:moveTo>
                  <a:lnTo>
                    <a:pt x="0" y="93776"/>
                  </a:lnTo>
                  <a:lnTo>
                    <a:pt x="30683" y="96520"/>
                  </a:lnTo>
                  <a:lnTo>
                    <a:pt x="30683" y="33413"/>
                  </a:lnTo>
                  <a:lnTo>
                    <a:pt x="72684" y="35645"/>
                  </a:lnTo>
                  <a:lnTo>
                    <a:pt x="181600" y="38705"/>
                  </a:lnTo>
                  <a:lnTo>
                    <a:pt x="223608" y="40944"/>
                  </a:lnTo>
                  <a:lnTo>
                    <a:pt x="223608" y="104051"/>
                  </a:lnTo>
                  <a:lnTo>
                    <a:pt x="254292" y="106781"/>
                  </a:lnTo>
                  <a:lnTo>
                    <a:pt x="254292" y="1300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3890312" y="5120601"/>
              <a:ext cx="254635" cy="107314"/>
            </a:xfrm>
            <a:custGeom>
              <a:avLst/>
              <a:gdLst/>
              <a:ahLst/>
              <a:cxnLst/>
              <a:rect l="l" t="t" r="r" b="b"/>
              <a:pathLst>
                <a:path w="254635" h="107314">
                  <a:moveTo>
                    <a:pt x="0" y="0"/>
                  </a:moveTo>
                  <a:lnTo>
                    <a:pt x="0" y="93776"/>
                  </a:lnTo>
                  <a:lnTo>
                    <a:pt x="30683" y="96520"/>
                  </a:lnTo>
                  <a:lnTo>
                    <a:pt x="30683" y="33413"/>
                  </a:lnTo>
                  <a:lnTo>
                    <a:pt x="72684" y="35645"/>
                  </a:lnTo>
                  <a:lnTo>
                    <a:pt x="127141" y="37174"/>
                  </a:lnTo>
                  <a:lnTo>
                    <a:pt x="181600" y="38705"/>
                  </a:lnTo>
                  <a:lnTo>
                    <a:pt x="223608" y="40944"/>
                  </a:lnTo>
                  <a:lnTo>
                    <a:pt x="223608" y="104051"/>
                  </a:lnTo>
                  <a:lnTo>
                    <a:pt x="254292" y="106781"/>
                  </a:lnTo>
                  <a:lnTo>
                    <a:pt x="254292" y="13004"/>
                  </a:lnTo>
                  <a:lnTo>
                    <a:pt x="0" y="0"/>
                  </a:lnTo>
                  <a:close/>
                </a:path>
              </a:pathLst>
            </a:custGeom>
            <a:ln w="8648">
              <a:solidFill>
                <a:srgbClr val="A7A9A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3712056" y="5259515"/>
              <a:ext cx="588645" cy="92075"/>
            </a:xfrm>
            <a:custGeom>
              <a:avLst/>
              <a:gdLst/>
              <a:ahLst/>
              <a:cxnLst/>
              <a:rect l="l" t="t" r="r" b="b"/>
              <a:pathLst>
                <a:path w="588645" h="92075">
                  <a:moveTo>
                    <a:pt x="0" y="64465"/>
                  </a:moveTo>
                  <a:lnTo>
                    <a:pt x="422626" y="91871"/>
                  </a:lnTo>
                  <a:lnTo>
                    <a:pt x="555873" y="17918"/>
                  </a:lnTo>
                </a:path>
                <a:path w="588645" h="92075">
                  <a:moveTo>
                    <a:pt x="555873" y="17918"/>
                  </a:moveTo>
                  <a:lnTo>
                    <a:pt x="588158" y="0"/>
                  </a:lnTo>
                </a:path>
              </a:pathLst>
            </a:custGeom>
            <a:ln w="15963">
              <a:solidFill>
                <a:srgbClr val="BCBEC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3710869" y="5195581"/>
              <a:ext cx="589915" cy="430530"/>
            </a:xfrm>
            <a:custGeom>
              <a:avLst/>
              <a:gdLst/>
              <a:ahLst/>
              <a:cxnLst/>
              <a:rect l="l" t="t" r="r" b="b"/>
              <a:pathLst>
                <a:path w="589914" h="430529">
                  <a:moveTo>
                    <a:pt x="423811" y="81864"/>
                  </a:moveTo>
                  <a:lnTo>
                    <a:pt x="0" y="54457"/>
                  </a:lnTo>
                  <a:lnTo>
                    <a:pt x="5410" y="393496"/>
                  </a:lnTo>
                  <a:lnTo>
                    <a:pt x="423811" y="429920"/>
                  </a:lnTo>
                  <a:lnTo>
                    <a:pt x="587921" y="309499"/>
                  </a:lnTo>
                  <a:lnTo>
                    <a:pt x="589724" y="0"/>
                  </a:lnTo>
                  <a:lnTo>
                    <a:pt x="423811" y="81864"/>
                  </a:lnTo>
                  <a:close/>
                </a:path>
              </a:pathLst>
            </a:custGeom>
            <a:ln w="8648">
              <a:solidFill>
                <a:srgbClr val="A7A9A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3854898" y="5396275"/>
              <a:ext cx="136525" cy="146050"/>
            </a:xfrm>
            <a:custGeom>
              <a:avLst/>
              <a:gdLst/>
              <a:ahLst/>
              <a:cxnLst/>
              <a:rect l="l" t="t" r="r" b="b"/>
              <a:pathLst>
                <a:path w="136525" h="146050">
                  <a:moveTo>
                    <a:pt x="0" y="0"/>
                  </a:moveTo>
                  <a:lnTo>
                    <a:pt x="0" y="136461"/>
                  </a:lnTo>
                  <a:lnTo>
                    <a:pt x="136461" y="145910"/>
                  </a:lnTo>
                  <a:lnTo>
                    <a:pt x="136461" y="94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0B84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3866076" y="5410913"/>
              <a:ext cx="114300" cy="116839"/>
            </a:xfrm>
            <a:custGeom>
              <a:avLst/>
              <a:gdLst/>
              <a:ahLst/>
              <a:cxnLst/>
              <a:rect l="l" t="t" r="r" b="b"/>
              <a:pathLst>
                <a:path w="114300" h="116839">
                  <a:moveTo>
                    <a:pt x="38646" y="0"/>
                  </a:moveTo>
                  <a:lnTo>
                    <a:pt x="38646" y="38633"/>
                  </a:lnTo>
                  <a:lnTo>
                    <a:pt x="0" y="35966"/>
                  </a:lnTo>
                  <a:lnTo>
                    <a:pt x="0" y="72771"/>
                  </a:lnTo>
                  <a:lnTo>
                    <a:pt x="38646" y="75450"/>
                  </a:lnTo>
                  <a:lnTo>
                    <a:pt x="38646" y="114084"/>
                  </a:lnTo>
                  <a:lnTo>
                    <a:pt x="75450" y="116636"/>
                  </a:lnTo>
                  <a:lnTo>
                    <a:pt x="75450" y="78003"/>
                  </a:lnTo>
                  <a:lnTo>
                    <a:pt x="114096" y="80670"/>
                  </a:lnTo>
                  <a:lnTo>
                    <a:pt x="114096" y="43865"/>
                  </a:lnTo>
                  <a:lnTo>
                    <a:pt x="75450" y="41186"/>
                  </a:lnTo>
                  <a:lnTo>
                    <a:pt x="75450" y="2552"/>
                  </a:lnTo>
                  <a:lnTo>
                    <a:pt x="3864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1" name="object 71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4223031" y="5329777"/>
              <a:ext cx="237143" cy="230865"/>
            </a:xfrm>
            <a:prstGeom prst="rect">
              <a:avLst/>
            </a:prstGeom>
          </p:spPr>
        </p:pic>
        <p:sp>
          <p:nvSpPr>
            <p:cNvPr id="72" name="object 72"/>
            <p:cNvSpPr/>
            <p:nvPr/>
          </p:nvSpPr>
          <p:spPr>
            <a:xfrm>
              <a:off x="4202030" y="5468995"/>
              <a:ext cx="281940" cy="154305"/>
            </a:xfrm>
            <a:custGeom>
              <a:avLst/>
              <a:gdLst/>
              <a:ahLst/>
              <a:cxnLst/>
              <a:rect l="l" t="t" r="r" b="b"/>
              <a:pathLst>
                <a:path w="281939" h="154304">
                  <a:moveTo>
                    <a:pt x="246825" y="0"/>
                  </a:moveTo>
                  <a:lnTo>
                    <a:pt x="21006" y="79177"/>
                  </a:lnTo>
                  <a:lnTo>
                    <a:pt x="0" y="107579"/>
                  </a:lnTo>
                  <a:lnTo>
                    <a:pt x="1854" y="120096"/>
                  </a:lnTo>
                  <a:lnTo>
                    <a:pt x="6566" y="133139"/>
                  </a:lnTo>
                  <a:lnTo>
                    <a:pt x="13172" y="143938"/>
                  </a:lnTo>
                  <a:lnTo>
                    <a:pt x="23088" y="151150"/>
                  </a:lnTo>
                  <a:lnTo>
                    <a:pt x="34976" y="154144"/>
                  </a:lnTo>
                  <a:lnTo>
                    <a:pt x="47498" y="152291"/>
                  </a:lnTo>
                  <a:lnTo>
                    <a:pt x="260807" y="74973"/>
                  </a:lnTo>
                  <a:lnTo>
                    <a:pt x="271606" y="68378"/>
                  </a:lnTo>
                  <a:lnTo>
                    <a:pt x="278817" y="58462"/>
                  </a:lnTo>
                  <a:lnTo>
                    <a:pt x="281812" y="46572"/>
                  </a:lnTo>
                  <a:lnTo>
                    <a:pt x="279959" y="34054"/>
                  </a:lnTo>
                  <a:lnTo>
                    <a:pt x="275234" y="21011"/>
                  </a:lnTo>
                  <a:lnTo>
                    <a:pt x="268633" y="10205"/>
                  </a:lnTo>
                  <a:lnTo>
                    <a:pt x="258716" y="2991"/>
                  </a:lnTo>
                  <a:lnTo>
                    <a:pt x="246825" y="0"/>
                  </a:lnTo>
                  <a:close/>
                </a:path>
              </a:pathLst>
            </a:custGeom>
            <a:solidFill>
              <a:srgbClr val="F99D3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3" name="object 73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4213896" y="5478932"/>
              <a:ext cx="258194" cy="134597"/>
            </a:xfrm>
            <a:prstGeom prst="rect">
              <a:avLst/>
            </a:prstGeom>
          </p:spPr>
        </p:pic>
      </p:grpSp>
      <p:sp>
        <p:nvSpPr>
          <p:cNvPr id="74" name="object 74"/>
          <p:cNvSpPr/>
          <p:nvPr/>
        </p:nvSpPr>
        <p:spPr>
          <a:xfrm>
            <a:off x="3823200" y="6112698"/>
            <a:ext cx="395605" cy="643255"/>
          </a:xfrm>
          <a:custGeom>
            <a:avLst/>
            <a:gdLst/>
            <a:ahLst/>
            <a:cxnLst/>
            <a:rect l="l" t="t" r="r" b="b"/>
            <a:pathLst>
              <a:path w="395604" h="643254">
                <a:moveTo>
                  <a:pt x="141300" y="569010"/>
                </a:moveTo>
                <a:lnTo>
                  <a:pt x="139255" y="569036"/>
                </a:lnTo>
                <a:lnTo>
                  <a:pt x="142468" y="571830"/>
                </a:lnTo>
                <a:lnTo>
                  <a:pt x="145630" y="574408"/>
                </a:lnTo>
                <a:lnTo>
                  <a:pt x="148793" y="576821"/>
                </a:lnTo>
                <a:lnTo>
                  <a:pt x="146652" y="594322"/>
                </a:lnTo>
                <a:lnTo>
                  <a:pt x="145089" y="611333"/>
                </a:lnTo>
                <a:lnTo>
                  <a:pt x="144219" y="627563"/>
                </a:lnTo>
                <a:lnTo>
                  <a:pt x="144157" y="642721"/>
                </a:lnTo>
                <a:lnTo>
                  <a:pt x="373722" y="642721"/>
                </a:lnTo>
                <a:lnTo>
                  <a:pt x="375038" y="569150"/>
                </a:lnTo>
                <a:lnTo>
                  <a:pt x="143306" y="569150"/>
                </a:lnTo>
                <a:lnTo>
                  <a:pt x="141300" y="569010"/>
                </a:lnTo>
                <a:close/>
              </a:path>
              <a:path w="395604" h="643254">
                <a:moveTo>
                  <a:pt x="372940" y="361226"/>
                </a:moveTo>
                <a:lnTo>
                  <a:pt x="327482" y="361226"/>
                </a:lnTo>
                <a:lnTo>
                  <a:pt x="343141" y="362673"/>
                </a:lnTo>
                <a:lnTo>
                  <a:pt x="333425" y="410796"/>
                </a:lnTo>
                <a:lnTo>
                  <a:pt x="315914" y="451640"/>
                </a:lnTo>
                <a:lnTo>
                  <a:pt x="292404" y="485649"/>
                </a:lnTo>
                <a:lnTo>
                  <a:pt x="264693" y="513270"/>
                </a:lnTo>
                <a:lnTo>
                  <a:pt x="205263" y="550413"/>
                </a:lnTo>
                <a:lnTo>
                  <a:pt x="150063" y="567943"/>
                </a:lnTo>
                <a:lnTo>
                  <a:pt x="148513" y="568223"/>
                </a:lnTo>
                <a:lnTo>
                  <a:pt x="146862" y="568591"/>
                </a:lnTo>
                <a:lnTo>
                  <a:pt x="143306" y="569150"/>
                </a:lnTo>
                <a:lnTo>
                  <a:pt x="375038" y="569150"/>
                </a:lnTo>
                <a:lnTo>
                  <a:pt x="377018" y="458421"/>
                </a:lnTo>
                <a:lnTo>
                  <a:pt x="372940" y="361226"/>
                </a:lnTo>
                <a:close/>
              </a:path>
              <a:path w="395604" h="643254">
                <a:moveTo>
                  <a:pt x="372171" y="354825"/>
                </a:moveTo>
                <a:lnTo>
                  <a:pt x="257517" y="354825"/>
                </a:lnTo>
                <a:lnTo>
                  <a:pt x="273088" y="356247"/>
                </a:lnTo>
                <a:lnTo>
                  <a:pt x="264194" y="395717"/>
                </a:lnTo>
                <a:lnTo>
                  <a:pt x="227805" y="451986"/>
                </a:lnTo>
                <a:lnTo>
                  <a:pt x="194243" y="477070"/>
                </a:lnTo>
                <a:lnTo>
                  <a:pt x="153104" y="494864"/>
                </a:lnTo>
                <a:lnTo>
                  <a:pt x="134518" y="499427"/>
                </a:lnTo>
                <a:lnTo>
                  <a:pt x="124387" y="503199"/>
                </a:lnTo>
                <a:lnTo>
                  <a:pt x="116759" y="510298"/>
                </a:lnTo>
                <a:lnTo>
                  <a:pt x="112335" y="519747"/>
                </a:lnTo>
                <a:lnTo>
                  <a:pt x="111848" y="530542"/>
                </a:lnTo>
                <a:lnTo>
                  <a:pt x="115078" y="539836"/>
                </a:lnTo>
                <a:lnTo>
                  <a:pt x="121132" y="547146"/>
                </a:lnTo>
                <a:lnTo>
                  <a:pt x="129272" y="551929"/>
                </a:lnTo>
                <a:lnTo>
                  <a:pt x="138760" y="553643"/>
                </a:lnTo>
                <a:lnTo>
                  <a:pt x="140144" y="553643"/>
                </a:lnTo>
                <a:lnTo>
                  <a:pt x="200990" y="535203"/>
                </a:lnTo>
                <a:lnTo>
                  <a:pt x="252292" y="503192"/>
                </a:lnTo>
                <a:lnTo>
                  <a:pt x="301309" y="445376"/>
                </a:lnTo>
                <a:lnTo>
                  <a:pt x="318131" y="406805"/>
                </a:lnTo>
                <a:lnTo>
                  <a:pt x="327482" y="361226"/>
                </a:lnTo>
                <a:lnTo>
                  <a:pt x="372940" y="361226"/>
                </a:lnTo>
                <a:lnTo>
                  <a:pt x="372752" y="356754"/>
                </a:lnTo>
                <a:lnTo>
                  <a:pt x="372171" y="354825"/>
                </a:lnTo>
                <a:close/>
              </a:path>
              <a:path w="395604" h="643254">
                <a:moveTo>
                  <a:pt x="74472" y="337451"/>
                </a:moveTo>
                <a:lnTo>
                  <a:pt x="45487" y="343305"/>
                </a:lnTo>
                <a:lnTo>
                  <a:pt x="21815" y="359271"/>
                </a:lnTo>
                <a:lnTo>
                  <a:pt x="5853" y="382955"/>
                </a:lnTo>
                <a:lnTo>
                  <a:pt x="0" y="411962"/>
                </a:lnTo>
                <a:lnTo>
                  <a:pt x="5802" y="440835"/>
                </a:lnTo>
                <a:lnTo>
                  <a:pt x="21634" y="464443"/>
                </a:lnTo>
                <a:lnTo>
                  <a:pt x="45134" y="480430"/>
                </a:lnTo>
                <a:lnTo>
                  <a:pt x="73939" y="486435"/>
                </a:lnTo>
                <a:lnTo>
                  <a:pt x="79579" y="495665"/>
                </a:lnTo>
                <a:lnTo>
                  <a:pt x="85202" y="504472"/>
                </a:lnTo>
                <a:lnTo>
                  <a:pt x="90804" y="512845"/>
                </a:lnTo>
                <a:lnTo>
                  <a:pt x="96380" y="520776"/>
                </a:lnTo>
                <a:lnTo>
                  <a:pt x="100264" y="507704"/>
                </a:lnTo>
                <a:lnTo>
                  <a:pt x="107896" y="496620"/>
                </a:lnTo>
                <a:lnTo>
                  <a:pt x="118675" y="488404"/>
                </a:lnTo>
                <a:lnTo>
                  <a:pt x="132003" y="483933"/>
                </a:lnTo>
                <a:lnTo>
                  <a:pt x="136991" y="482952"/>
                </a:lnTo>
                <a:lnTo>
                  <a:pt x="145200" y="480907"/>
                </a:lnTo>
                <a:lnTo>
                  <a:pt x="182918" y="466026"/>
                </a:lnTo>
                <a:lnTo>
                  <a:pt x="204046" y="451408"/>
                </a:lnTo>
                <a:lnTo>
                  <a:pt x="173723" y="451408"/>
                </a:lnTo>
                <a:lnTo>
                  <a:pt x="157511" y="442012"/>
                </a:lnTo>
                <a:lnTo>
                  <a:pt x="145262" y="435140"/>
                </a:lnTo>
                <a:lnTo>
                  <a:pt x="147662" y="427837"/>
                </a:lnTo>
                <a:lnTo>
                  <a:pt x="149009" y="420065"/>
                </a:lnTo>
                <a:lnTo>
                  <a:pt x="149009" y="409079"/>
                </a:lnTo>
                <a:lnTo>
                  <a:pt x="148793" y="406260"/>
                </a:lnTo>
                <a:lnTo>
                  <a:pt x="148462" y="403453"/>
                </a:lnTo>
                <a:lnTo>
                  <a:pt x="242982" y="403453"/>
                </a:lnTo>
                <a:lnTo>
                  <a:pt x="248694" y="392674"/>
                </a:lnTo>
                <a:lnTo>
                  <a:pt x="252395" y="376796"/>
                </a:lnTo>
                <a:lnTo>
                  <a:pt x="140169" y="376796"/>
                </a:lnTo>
                <a:lnTo>
                  <a:pt x="128599" y="360768"/>
                </a:lnTo>
                <a:lnTo>
                  <a:pt x="113269" y="348341"/>
                </a:lnTo>
                <a:lnTo>
                  <a:pt x="94966" y="340306"/>
                </a:lnTo>
                <a:lnTo>
                  <a:pt x="74472" y="337451"/>
                </a:lnTo>
                <a:close/>
              </a:path>
              <a:path w="395604" h="643254">
                <a:moveTo>
                  <a:pt x="242982" y="403453"/>
                </a:moveTo>
                <a:lnTo>
                  <a:pt x="148462" y="403453"/>
                </a:lnTo>
                <a:lnTo>
                  <a:pt x="161555" y="419016"/>
                </a:lnTo>
                <a:lnTo>
                  <a:pt x="170905" y="428069"/>
                </a:lnTo>
                <a:lnTo>
                  <a:pt x="176514" y="432278"/>
                </a:lnTo>
                <a:lnTo>
                  <a:pt x="178384" y="433311"/>
                </a:lnTo>
                <a:lnTo>
                  <a:pt x="176555" y="440093"/>
                </a:lnTo>
                <a:lnTo>
                  <a:pt x="173723" y="451408"/>
                </a:lnTo>
                <a:lnTo>
                  <a:pt x="204046" y="451408"/>
                </a:lnTo>
                <a:lnTo>
                  <a:pt x="212701" y="445016"/>
                </a:lnTo>
                <a:lnTo>
                  <a:pt x="232933" y="422416"/>
                </a:lnTo>
                <a:lnTo>
                  <a:pt x="242982" y="403453"/>
                </a:lnTo>
                <a:close/>
              </a:path>
              <a:path w="395604" h="643254">
                <a:moveTo>
                  <a:pt x="259575" y="0"/>
                </a:moveTo>
                <a:lnTo>
                  <a:pt x="216641" y="6928"/>
                </a:lnTo>
                <a:lnTo>
                  <a:pt x="179343" y="26221"/>
                </a:lnTo>
                <a:lnTo>
                  <a:pt x="149925" y="55640"/>
                </a:lnTo>
                <a:lnTo>
                  <a:pt x="130628" y="92946"/>
                </a:lnTo>
                <a:lnTo>
                  <a:pt x="123697" y="135902"/>
                </a:lnTo>
                <a:lnTo>
                  <a:pt x="130790" y="179354"/>
                </a:lnTo>
                <a:lnTo>
                  <a:pt x="150520" y="216977"/>
                </a:lnTo>
                <a:lnTo>
                  <a:pt x="180565" y="246464"/>
                </a:lnTo>
                <a:lnTo>
                  <a:pt x="218605" y="265506"/>
                </a:lnTo>
                <a:lnTo>
                  <a:pt x="196814" y="294473"/>
                </a:lnTo>
                <a:lnTo>
                  <a:pt x="171715" y="322660"/>
                </a:lnTo>
                <a:lnTo>
                  <a:pt x="150451" y="350093"/>
                </a:lnTo>
                <a:lnTo>
                  <a:pt x="140169" y="376796"/>
                </a:lnTo>
                <a:lnTo>
                  <a:pt x="252395" y="376796"/>
                </a:lnTo>
                <a:lnTo>
                  <a:pt x="257517" y="354825"/>
                </a:lnTo>
                <a:lnTo>
                  <a:pt x="372171" y="354825"/>
                </a:lnTo>
                <a:lnTo>
                  <a:pt x="356097" y="301509"/>
                </a:lnTo>
                <a:lnTo>
                  <a:pt x="322224" y="256476"/>
                </a:lnTo>
                <a:lnTo>
                  <a:pt x="352048" y="235457"/>
                </a:lnTo>
                <a:lnTo>
                  <a:pt x="375200" y="207371"/>
                </a:lnTo>
                <a:lnTo>
                  <a:pt x="390188" y="173694"/>
                </a:lnTo>
                <a:lnTo>
                  <a:pt x="395516" y="135902"/>
                </a:lnTo>
                <a:lnTo>
                  <a:pt x="388587" y="92946"/>
                </a:lnTo>
                <a:lnTo>
                  <a:pt x="369292" y="55640"/>
                </a:lnTo>
                <a:lnTo>
                  <a:pt x="339867" y="26221"/>
                </a:lnTo>
                <a:lnTo>
                  <a:pt x="302549" y="6928"/>
                </a:lnTo>
                <a:lnTo>
                  <a:pt x="259575" y="0"/>
                </a:lnTo>
                <a:close/>
              </a:path>
            </a:pathLst>
          </a:custGeom>
          <a:solidFill>
            <a:srgbClr val="42A48E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5" name="object 75"/>
          <p:cNvGrpSpPr/>
          <p:nvPr/>
        </p:nvGrpSpPr>
        <p:grpSpPr>
          <a:xfrm>
            <a:off x="2651256" y="6111557"/>
            <a:ext cx="482600" cy="592455"/>
            <a:chOff x="2651256" y="6111557"/>
            <a:chExt cx="482600" cy="592455"/>
          </a:xfrm>
        </p:grpSpPr>
        <p:pic>
          <p:nvPicPr>
            <p:cNvPr id="76" name="object 76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2954865" y="6111557"/>
              <a:ext cx="178790" cy="178783"/>
            </a:xfrm>
            <a:prstGeom prst="rect">
              <a:avLst/>
            </a:prstGeom>
          </p:spPr>
        </p:pic>
        <p:sp>
          <p:nvSpPr>
            <p:cNvPr id="77" name="object 77"/>
            <p:cNvSpPr/>
            <p:nvPr/>
          </p:nvSpPr>
          <p:spPr>
            <a:xfrm>
              <a:off x="2651252" y="6305943"/>
              <a:ext cx="471805" cy="398145"/>
            </a:xfrm>
            <a:custGeom>
              <a:avLst/>
              <a:gdLst/>
              <a:ahLst/>
              <a:cxnLst/>
              <a:rect l="l" t="t" r="r" b="b"/>
              <a:pathLst>
                <a:path w="471805" h="398145">
                  <a:moveTo>
                    <a:pt x="428612" y="42773"/>
                  </a:moveTo>
                  <a:lnTo>
                    <a:pt x="392417" y="14135"/>
                  </a:lnTo>
                  <a:lnTo>
                    <a:pt x="380098" y="15138"/>
                  </a:lnTo>
                  <a:lnTo>
                    <a:pt x="371538" y="20523"/>
                  </a:lnTo>
                  <a:lnTo>
                    <a:pt x="207264" y="270916"/>
                  </a:lnTo>
                  <a:lnTo>
                    <a:pt x="203987" y="277533"/>
                  </a:lnTo>
                  <a:lnTo>
                    <a:pt x="202946" y="284581"/>
                  </a:lnTo>
                  <a:lnTo>
                    <a:pt x="204050" y="291553"/>
                  </a:lnTo>
                  <a:lnTo>
                    <a:pt x="230289" y="307517"/>
                  </a:lnTo>
                  <a:lnTo>
                    <a:pt x="238683" y="304342"/>
                  </a:lnTo>
                  <a:lnTo>
                    <a:pt x="245440" y="297967"/>
                  </a:lnTo>
                  <a:lnTo>
                    <a:pt x="425526" y="50787"/>
                  </a:lnTo>
                  <a:lnTo>
                    <a:pt x="428612" y="42773"/>
                  </a:lnTo>
                  <a:close/>
                </a:path>
                <a:path w="471805" h="398145">
                  <a:moveTo>
                    <a:pt x="471627" y="308483"/>
                  </a:moveTo>
                  <a:lnTo>
                    <a:pt x="469176" y="241719"/>
                  </a:lnTo>
                  <a:lnTo>
                    <a:pt x="466725" y="187452"/>
                  </a:lnTo>
                  <a:lnTo>
                    <a:pt x="466763" y="190804"/>
                  </a:lnTo>
                  <a:lnTo>
                    <a:pt x="459828" y="58623"/>
                  </a:lnTo>
                  <a:lnTo>
                    <a:pt x="454444" y="33540"/>
                  </a:lnTo>
                  <a:lnTo>
                    <a:pt x="439089" y="15024"/>
                  </a:lnTo>
                  <a:lnTo>
                    <a:pt x="418007" y="3644"/>
                  </a:lnTo>
                  <a:lnTo>
                    <a:pt x="395427" y="0"/>
                  </a:lnTo>
                  <a:lnTo>
                    <a:pt x="370446" y="4813"/>
                  </a:lnTo>
                  <a:lnTo>
                    <a:pt x="350354" y="17043"/>
                  </a:lnTo>
                  <a:lnTo>
                    <a:pt x="337159" y="34874"/>
                  </a:lnTo>
                  <a:lnTo>
                    <a:pt x="332879" y="56489"/>
                  </a:lnTo>
                  <a:lnTo>
                    <a:pt x="333298" y="67449"/>
                  </a:lnTo>
                  <a:lnTo>
                    <a:pt x="366407" y="16992"/>
                  </a:lnTo>
                  <a:lnTo>
                    <a:pt x="371944" y="9550"/>
                  </a:lnTo>
                  <a:lnTo>
                    <a:pt x="380796" y="7899"/>
                  </a:lnTo>
                  <a:lnTo>
                    <a:pt x="389242" y="7785"/>
                  </a:lnTo>
                  <a:lnTo>
                    <a:pt x="397471" y="8407"/>
                  </a:lnTo>
                  <a:lnTo>
                    <a:pt x="433552" y="33756"/>
                  </a:lnTo>
                  <a:lnTo>
                    <a:pt x="434924" y="45834"/>
                  </a:lnTo>
                  <a:lnTo>
                    <a:pt x="433463" y="50380"/>
                  </a:lnTo>
                  <a:lnTo>
                    <a:pt x="337629" y="182029"/>
                  </a:lnTo>
                  <a:lnTo>
                    <a:pt x="341909" y="295414"/>
                  </a:lnTo>
                  <a:lnTo>
                    <a:pt x="266788" y="279247"/>
                  </a:lnTo>
                  <a:lnTo>
                    <a:pt x="250532" y="301574"/>
                  </a:lnTo>
                  <a:lnTo>
                    <a:pt x="245618" y="306959"/>
                  </a:lnTo>
                  <a:lnTo>
                    <a:pt x="239750" y="310870"/>
                  </a:lnTo>
                  <a:lnTo>
                    <a:pt x="233222" y="313258"/>
                  </a:lnTo>
                  <a:lnTo>
                    <a:pt x="226364" y="314071"/>
                  </a:lnTo>
                  <a:lnTo>
                    <a:pt x="220408" y="314071"/>
                  </a:lnTo>
                  <a:lnTo>
                    <a:pt x="196710" y="290487"/>
                  </a:lnTo>
                  <a:lnTo>
                    <a:pt x="196710" y="278536"/>
                  </a:lnTo>
                  <a:lnTo>
                    <a:pt x="198475" y="272529"/>
                  </a:lnTo>
                  <a:lnTo>
                    <a:pt x="203301" y="265607"/>
                  </a:lnTo>
                  <a:lnTo>
                    <a:pt x="193675" y="263525"/>
                  </a:lnTo>
                  <a:lnTo>
                    <a:pt x="18389" y="294792"/>
                  </a:lnTo>
                  <a:lnTo>
                    <a:pt x="419" y="309841"/>
                  </a:lnTo>
                  <a:lnTo>
                    <a:pt x="0" y="331901"/>
                  </a:lnTo>
                  <a:lnTo>
                    <a:pt x="14058" y="350939"/>
                  </a:lnTo>
                  <a:lnTo>
                    <a:pt x="39497" y="356946"/>
                  </a:lnTo>
                  <a:lnTo>
                    <a:pt x="83350" y="350088"/>
                  </a:lnTo>
                  <a:lnTo>
                    <a:pt x="129286" y="343598"/>
                  </a:lnTo>
                  <a:lnTo>
                    <a:pt x="184226" y="336804"/>
                  </a:lnTo>
                  <a:lnTo>
                    <a:pt x="382854" y="394246"/>
                  </a:lnTo>
                  <a:lnTo>
                    <a:pt x="401561" y="397738"/>
                  </a:lnTo>
                  <a:lnTo>
                    <a:pt x="439064" y="388137"/>
                  </a:lnTo>
                  <a:lnTo>
                    <a:pt x="465150" y="355625"/>
                  </a:lnTo>
                  <a:lnTo>
                    <a:pt x="470522" y="332473"/>
                  </a:lnTo>
                  <a:lnTo>
                    <a:pt x="471627" y="308483"/>
                  </a:lnTo>
                  <a:close/>
                </a:path>
              </a:pathLst>
            </a:custGeom>
            <a:solidFill>
              <a:srgbClr val="42A48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78" name="object 78"/>
          <p:cNvGrpSpPr/>
          <p:nvPr/>
        </p:nvGrpSpPr>
        <p:grpSpPr>
          <a:xfrm>
            <a:off x="1371931" y="6228485"/>
            <a:ext cx="777875" cy="411480"/>
            <a:chOff x="1371931" y="6228485"/>
            <a:chExt cx="777875" cy="411480"/>
          </a:xfrm>
        </p:grpSpPr>
        <p:sp>
          <p:nvSpPr>
            <p:cNvPr id="79" name="object 79"/>
            <p:cNvSpPr/>
            <p:nvPr/>
          </p:nvSpPr>
          <p:spPr>
            <a:xfrm>
              <a:off x="1371930" y="6228486"/>
              <a:ext cx="777875" cy="411480"/>
            </a:xfrm>
            <a:custGeom>
              <a:avLst/>
              <a:gdLst/>
              <a:ahLst/>
              <a:cxnLst/>
              <a:rect l="l" t="t" r="r" b="b"/>
              <a:pathLst>
                <a:path w="777875" h="411479">
                  <a:moveTo>
                    <a:pt x="769124" y="164198"/>
                  </a:moveTo>
                  <a:lnTo>
                    <a:pt x="761885" y="121996"/>
                  </a:lnTo>
                  <a:lnTo>
                    <a:pt x="742149" y="81521"/>
                  </a:lnTo>
                  <a:lnTo>
                    <a:pt x="712863" y="51130"/>
                  </a:lnTo>
                  <a:lnTo>
                    <a:pt x="676986" y="39141"/>
                  </a:lnTo>
                  <a:lnTo>
                    <a:pt x="366064" y="39141"/>
                  </a:lnTo>
                  <a:lnTo>
                    <a:pt x="330174" y="51130"/>
                  </a:lnTo>
                  <a:lnTo>
                    <a:pt x="300888" y="81521"/>
                  </a:lnTo>
                  <a:lnTo>
                    <a:pt x="281152" y="121996"/>
                  </a:lnTo>
                  <a:lnTo>
                    <a:pt x="273913" y="164198"/>
                  </a:lnTo>
                  <a:lnTo>
                    <a:pt x="769124" y="164198"/>
                  </a:lnTo>
                  <a:close/>
                </a:path>
                <a:path w="777875" h="411479">
                  <a:moveTo>
                    <a:pt x="777341" y="196850"/>
                  </a:moveTo>
                  <a:lnTo>
                    <a:pt x="98691" y="196850"/>
                  </a:lnTo>
                  <a:lnTo>
                    <a:pt x="98691" y="0"/>
                  </a:lnTo>
                  <a:lnTo>
                    <a:pt x="0" y="0"/>
                  </a:lnTo>
                  <a:lnTo>
                    <a:pt x="0" y="196850"/>
                  </a:lnTo>
                  <a:lnTo>
                    <a:pt x="0" y="295910"/>
                  </a:lnTo>
                  <a:lnTo>
                    <a:pt x="0" y="411480"/>
                  </a:lnTo>
                  <a:lnTo>
                    <a:pt x="98691" y="411480"/>
                  </a:lnTo>
                  <a:lnTo>
                    <a:pt x="98691" y="295910"/>
                  </a:lnTo>
                  <a:lnTo>
                    <a:pt x="678662" y="295910"/>
                  </a:lnTo>
                  <a:lnTo>
                    <a:pt x="678662" y="411480"/>
                  </a:lnTo>
                  <a:lnTo>
                    <a:pt x="777341" y="411480"/>
                  </a:lnTo>
                  <a:lnTo>
                    <a:pt x="777341" y="295910"/>
                  </a:lnTo>
                  <a:lnTo>
                    <a:pt x="777341" y="196850"/>
                  </a:lnTo>
                  <a:close/>
                </a:path>
              </a:pathLst>
            </a:custGeom>
            <a:solidFill>
              <a:srgbClr val="42A48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0" name="object 80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495262" y="6260645"/>
              <a:ext cx="134353" cy="134327"/>
            </a:xfrm>
            <a:prstGeom prst="rect">
              <a:avLst/>
            </a:prstGeom>
          </p:spPr>
        </p:pic>
      </p:grpSp>
      <p:grpSp>
        <p:nvGrpSpPr>
          <p:cNvPr id="81" name="object 81"/>
          <p:cNvGrpSpPr/>
          <p:nvPr/>
        </p:nvGrpSpPr>
        <p:grpSpPr>
          <a:xfrm>
            <a:off x="4927790" y="6150965"/>
            <a:ext cx="786765" cy="554355"/>
            <a:chOff x="4927790" y="6150965"/>
            <a:chExt cx="786765" cy="554355"/>
          </a:xfrm>
        </p:grpSpPr>
        <p:pic>
          <p:nvPicPr>
            <p:cNvPr id="82" name="object 82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5434869" y="6150965"/>
              <a:ext cx="279076" cy="404886"/>
            </a:xfrm>
            <a:prstGeom prst="rect">
              <a:avLst/>
            </a:prstGeom>
          </p:spPr>
        </p:pic>
        <p:sp>
          <p:nvSpPr>
            <p:cNvPr id="83" name="object 83"/>
            <p:cNvSpPr/>
            <p:nvPr/>
          </p:nvSpPr>
          <p:spPr>
            <a:xfrm>
              <a:off x="4927790" y="6409580"/>
              <a:ext cx="524510" cy="274955"/>
            </a:xfrm>
            <a:custGeom>
              <a:avLst/>
              <a:gdLst/>
              <a:ahLst/>
              <a:cxnLst/>
              <a:rect l="l" t="t" r="r" b="b"/>
              <a:pathLst>
                <a:path w="524510" h="274954">
                  <a:moveTo>
                    <a:pt x="478307" y="0"/>
                  </a:moveTo>
                  <a:lnTo>
                    <a:pt x="87058" y="0"/>
                  </a:lnTo>
                  <a:lnTo>
                    <a:pt x="69188" y="3616"/>
                  </a:lnTo>
                  <a:lnTo>
                    <a:pt x="54576" y="13474"/>
                  </a:lnTo>
                  <a:lnTo>
                    <a:pt x="44715" y="28085"/>
                  </a:lnTo>
                  <a:lnTo>
                    <a:pt x="41097" y="45961"/>
                  </a:lnTo>
                  <a:lnTo>
                    <a:pt x="41097" y="70510"/>
                  </a:lnTo>
                  <a:lnTo>
                    <a:pt x="19938" y="70510"/>
                  </a:lnTo>
                  <a:lnTo>
                    <a:pt x="12183" y="72079"/>
                  </a:lnTo>
                  <a:lnTo>
                    <a:pt x="5845" y="76355"/>
                  </a:lnTo>
                  <a:lnTo>
                    <a:pt x="1568" y="82694"/>
                  </a:lnTo>
                  <a:lnTo>
                    <a:pt x="0" y="90449"/>
                  </a:lnTo>
                  <a:lnTo>
                    <a:pt x="0" y="184022"/>
                  </a:lnTo>
                  <a:lnTo>
                    <a:pt x="1568" y="191778"/>
                  </a:lnTo>
                  <a:lnTo>
                    <a:pt x="5845" y="198116"/>
                  </a:lnTo>
                  <a:lnTo>
                    <a:pt x="12183" y="202393"/>
                  </a:lnTo>
                  <a:lnTo>
                    <a:pt x="19938" y="203961"/>
                  </a:lnTo>
                  <a:lnTo>
                    <a:pt x="41097" y="203961"/>
                  </a:lnTo>
                  <a:lnTo>
                    <a:pt x="41097" y="228511"/>
                  </a:lnTo>
                  <a:lnTo>
                    <a:pt x="44715" y="246381"/>
                  </a:lnTo>
                  <a:lnTo>
                    <a:pt x="54576" y="260992"/>
                  </a:lnTo>
                  <a:lnTo>
                    <a:pt x="69188" y="270853"/>
                  </a:lnTo>
                  <a:lnTo>
                    <a:pt x="87058" y="274472"/>
                  </a:lnTo>
                  <a:lnTo>
                    <a:pt x="478307" y="274472"/>
                  </a:lnTo>
                  <a:lnTo>
                    <a:pt x="496185" y="270853"/>
                  </a:lnTo>
                  <a:lnTo>
                    <a:pt x="507988" y="262890"/>
                  </a:lnTo>
                  <a:lnTo>
                    <a:pt x="87058" y="262890"/>
                  </a:lnTo>
                  <a:lnTo>
                    <a:pt x="73692" y="260182"/>
                  </a:lnTo>
                  <a:lnTo>
                    <a:pt x="62763" y="252806"/>
                  </a:lnTo>
                  <a:lnTo>
                    <a:pt x="55386" y="241876"/>
                  </a:lnTo>
                  <a:lnTo>
                    <a:pt x="52679" y="228511"/>
                  </a:lnTo>
                  <a:lnTo>
                    <a:pt x="52679" y="194970"/>
                  </a:lnTo>
                  <a:lnTo>
                    <a:pt x="50088" y="192379"/>
                  </a:lnTo>
                  <a:lnTo>
                    <a:pt x="15328" y="192379"/>
                  </a:lnTo>
                  <a:lnTo>
                    <a:pt x="11595" y="188633"/>
                  </a:lnTo>
                  <a:lnTo>
                    <a:pt x="11595" y="85839"/>
                  </a:lnTo>
                  <a:lnTo>
                    <a:pt x="15328" y="82092"/>
                  </a:lnTo>
                  <a:lnTo>
                    <a:pt x="50088" y="82092"/>
                  </a:lnTo>
                  <a:lnTo>
                    <a:pt x="52679" y="79501"/>
                  </a:lnTo>
                  <a:lnTo>
                    <a:pt x="52679" y="45961"/>
                  </a:lnTo>
                  <a:lnTo>
                    <a:pt x="55386" y="32590"/>
                  </a:lnTo>
                  <a:lnTo>
                    <a:pt x="62763" y="21661"/>
                  </a:lnTo>
                  <a:lnTo>
                    <a:pt x="73692" y="14287"/>
                  </a:lnTo>
                  <a:lnTo>
                    <a:pt x="87058" y="11582"/>
                  </a:lnTo>
                  <a:lnTo>
                    <a:pt x="507994" y="11582"/>
                  </a:lnTo>
                  <a:lnTo>
                    <a:pt x="496185" y="3616"/>
                  </a:lnTo>
                  <a:lnTo>
                    <a:pt x="478307" y="0"/>
                  </a:lnTo>
                  <a:close/>
                </a:path>
                <a:path w="524510" h="274954">
                  <a:moveTo>
                    <a:pt x="507994" y="11582"/>
                  </a:moveTo>
                  <a:lnTo>
                    <a:pt x="478307" y="11582"/>
                  </a:lnTo>
                  <a:lnTo>
                    <a:pt x="491680" y="14287"/>
                  </a:lnTo>
                  <a:lnTo>
                    <a:pt x="502613" y="21661"/>
                  </a:lnTo>
                  <a:lnTo>
                    <a:pt x="509991" y="32590"/>
                  </a:lnTo>
                  <a:lnTo>
                    <a:pt x="512698" y="45961"/>
                  </a:lnTo>
                  <a:lnTo>
                    <a:pt x="512698" y="228511"/>
                  </a:lnTo>
                  <a:lnTo>
                    <a:pt x="509991" y="241876"/>
                  </a:lnTo>
                  <a:lnTo>
                    <a:pt x="502613" y="252806"/>
                  </a:lnTo>
                  <a:lnTo>
                    <a:pt x="491680" y="260182"/>
                  </a:lnTo>
                  <a:lnTo>
                    <a:pt x="478307" y="262890"/>
                  </a:lnTo>
                  <a:lnTo>
                    <a:pt x="507988" y="262890"/>
                  </a:lnTo>
                  <a:lnTo>
                    <a:pt x="510800" y="260992"/>
                  </a:lnTo>
                  <a:lnTo>
                    <a:pt x="520662" y="246381"/>
                  </a:lnTo>
                  <a:lnTo>
                    <a:pt x="524281" y="228511"/>
                  </a:lnTo>
                  <a:lnTo>
                    <a:pt x="524281" y="45961"/>
                  </a:lnTo>
                  <a:lnTo>
                    <a:pt x="520662" y="28085"/>
                  </a:lnTo>
                  <a:lnTo>
                    <a:pt x="510800" y="13474"/>
                  </a:lnTo>
                  <a:lnTo>
                    <a:pt x="507994" y="11582"/>
                  </a:lnTo>
                  <a:close/>
                </a:path>
              </a:pathLst>
            </a:custGeom>
            <a:solidFill>
              <a:srgbClr val="42A48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4" name="object 84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4999585" y="6435648"/>
              <a:ext cx="421783" cy="222338"/>
            </a:xfrm>
            <a:prstGeom prst="rect">
              <a:avLst/>
            </a:prstGeom>
          </p:spPr>
        </p:pic>
        <p:sp>
          <p:nvSpPr>
            <p:cNvPr id="85" name="object 85"/>
            <p:cNvSpPr/>
            <p:nvPr/>
          </p:nvSpPr>
          <p:spPr>
            <a:xfrm>
              <a:off x="5116338" y="6357761"/>
              <a:ext cx="202565" cy="343535"/>
            </a:xfrm>
            <a:custGeom>
              <a:avLst/>
              <a:gdLst/>
              <a:ahLst/>
              <a:cxnLst/>
              <a:rect l="l" t="t" r="r" b="b"/>
              <a:pathLst>
                <a:path w="202564" h="343534">
                  <a:moveTo>
                    <a:pt x="178180" y="0"/>
                  </a:moveTo>
                  <a:lnTo>
                    <a:pt x="0" y="169367"/>
                  </a:lnTo>
                  <a:lnTo>
                    <a:pt x="81305" y="169367"/>
                  </a:lnTo>
                  <a:lnTo>
                    <a:pt x="15811" y="343255"/>
                  </a:lnTo>
                  <a:lnTo>
                    <a:pt x="202514" y="153822"/>
                  </a:lnTo>
                  <a:lnTo>
                    <a:pt x="129819" y="154330"/>
                  </a:lnTo>
                  <a:lnTo>
                    <a:pt x="178180" y="0"/>
                  </a:lnTo>
                  <a:close/>
                </a:path>
              </a:pathLst>
            </a:custGeom>
            <a:solidFill>
              <a:srgbClr val="42A48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5116338" y="6357761"/>
              <a:ext cx="202565" cy="343535"/>
            </a:xfrm>
            <a:custGeom>
              <a:avLst/>
              <a:gdLst/>
              <a:ahLst/>
              <a:cxnLst/>
              <a:rect l="l" t="t" r="r" b="b"/>
              <a:pathLst>
                <a:path w="202564" h="343534">
                  <a:moveTo>
                    <a:pt x="178180" y="0"/>
                  </a:moveTo>
                  <a:lnTo>
                    <a:pt x="0" y="169367"/>
                  </a:lnTo>
                  <a:lnTo>
                    <a:pt x="81305" y="169367"/>
                  </a:lnTo>
                  <a:lnTo>
                    <a:pt x="15811" y="343255"/>
                  </a:lnTo>
                  <a:lnTo>
                    <a:pt x="202514" y="153822"/>
                  </a:lnTo>
                  <a:lnTo>
                    <a:pt x="129819" y="154330"/>
                  </a:lnTo>
                  <a:lnTo>
                    <a:pt x="178180" y="0"/>
                  </a:lnTo>
                  <a:close/>
                </a:path>
              </a:pathLst>
            </a:custGeom>
            <a:ln w="7708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aphicFrame>
        <p:nvGraphicFramePr>
          <p:cNvPr id="87" name="object 87"/>
          <p:cNvGraphicFramePr>
            <a:graphicFrameLocks noGrp="1"/>
          </p:cNvGraphicFramePr>
          <p:nvPr/>
        </p:nvGraphicFramePr>
        <p:xfrm>
          <a:off x="1150026" y="2006272"/>
          <a:ext cx="5813424" cy="20878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626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26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26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626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626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43940">
                <a:tc>
                  <a:txBody>
                    <a:bodyPr/>
                    <a:lstStyle/>
                    <a:p>
                      <a:pPr marL="376555">
                        <a:lnSpc>
                          <a:spcPts val="730"/>
                        </a:lnSpc>
                        <a:spcBef>
                          <a:spcPts val="350"/>
                        </a:spcBef>
                      </a:pPr>
                      <a:r>
                        <a:rPr sz="700" b="1" spc="114" dirty="0">
                          <a:solidFill>
                            <a:srgbClr val="231F20"/>
                          </a:solidFill>
                          <a:latin typeface="UD デジタル 教科書体 NP-B"/>
                          <a:cs typeface="UD デジタル 教科書体 NP-B"/>
                        </a:rPr>
                        <a:t>と い れ</a:t>
                      </a:r>
                      <a:endParaRPr sz="700">
                        <a:latin typeface="UD デジタル 教科書体 NP-B"/>
                        <a:cs typeface="UD デジタル 教科書体 NP-B"/>
                      </a:endParaRPr>
                    </a:p>
                    <a:p>
                      <a:pPr marL="340995">
                        <a:lnSpc>
                          <a:spcPts val="1570"/>
                        </a:lnSpc>
                      </a:pPr>
                      <a:r>
                        <a:rPr sz="1400" b="1" spc="-254" dirty="0">
                          <a:solidFill>
                            <a:srgbClr val="231F20"/>
                          </a:solidFill>
                          <a:latin typeface="UD デジタル 教科書体 NP-B"/>
                          <a:cs typeface="UD デジタル 教科書体 NP-B"/>
                        </a:rPr>
                        <a:t>トイレ</a:t>
                      </a:r>
                      <a:endParaRPr sz="1400">
                        <a:latin typeface="UD デジタル 教科書体 NP-B"/>
                        <a:cs typeface="UD デジタル 教科書体 NP-B"/>
                      </a:endParaRPr>
                    </a:p>
                  </a:txBody>
                  <a:tcPr marL="0" marR="0" marT="44450" marB="0">
                    <a:lnL w="28575">
                      <a:solidFill>
                        <a:srgbClr val="F7941D"/>
                      </a:solidFill>
                      <a:prstDash val="solid"/>
                    </a:lnL>
                    <a:lnR w="28575">
                      <a:solidFill>
                        <a:srgbClr val="F7941D"/>
                      </a:solidFill>
                      <a:prstDash val="solid"/>
                    </a:lnR>
                    <a:lnT w="28575">
                      <a:solidFill>
                        <a:srgbClr val="F7941D"/>
                      </a:solidFill>
                      <a:prstDash val="solid"/>
                    </a:lnT>
                    <a:lnB w="28575">
                      <a:solidFill>
                        <a:srgbClr val="F7941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30"/>
                        </a:lnSpc>
                        <a:spcBef>
                          <a:spcPts val="350"/>
                        </a:spcBef>
                      </a:pPr>
                      <a:r>
                        <a:rPr sz="700" b="1" spc="-25" dirty="0">
                          <a:solidFill>
                            <a:srgbClr val="231F20"/>
                          </a:solidFill>
                          <a:latin typeface="UD デジタル 教科書体 NP-B"/>
                          <a:cs typeface="UD デジタル 教科書体 NP-B"/>
                        </a:rPr>
                        <a:t>いえ</a:t>
                      </a:r>
                      <a:endParaRPr sz="700">
                        <a:latin typeface="UD デジタル 教科書体 NP-B"/>
                        <a:cs typeface="UD デジタル 教科書体 NP-B"/>
                      </a:endParaRPr>
                    </a:p>
                    <a:p>
                      <a:pPr algn="ctr">
                        <a:lnSpc>
                          <a:spcPts val="1570"/>
                        </a:lnSpc>
                      </a:pPr>
                      <a:r>
                        <a:rPr sz="1400" b="1" spc="-50" dirty="0">
                          <a:solidFill>
                            <a:srgbClr val="231F20"/>
                          </a:solidFill>
                          <a:latin typeface="UD デジタル 教科書体 NP-B"/>
                          <a:cs typeface="UD デジタル 教科書体 NP-B"/>
                        </a:rPr>
                        <a:t>家</a:t>
                      </a:r>
                      <a:endParaRPr sz="1400">
                        <a:latin typeface="UD デジタル 教科書体 NP-B"/>
                        <a:cs typeface="UD デジタル 教科書体 NP-B"/>
                      </a:endParaRPr>
                    </a:p>
                  </a:txBody>
                  <a:tcPr marL="0" marR="0" marT="44450" marB="0">
                    <a:lnL w="28575">
                      <a:solidFill>
                        <a:srgbClr val="F7941D"/>
                      </a:solidFill>
                      <a:prstDash val="solid"/>
                    </a:lnL>
                    <a:lnR w="28575">
                      <a:solidFill>
                        <a:srgbClr val="F7941D"/>
                      </a:solidFill>
                      <a:prstDash val="solid"/>
                    </a:lnR>
                    <a:lnT w="28575">
                      <a:solidFill>
                        <a:srgbClr val="F7941D"/>
                      </a:solidFill>
                      <a:prstDash val="solid"/>
                    </a:lnT>
                    <a:lnB w="28575">
                      <a:solidFill>
                        <a:srgbClr val="F7941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21945">
                        <a:lnSpc>
                          <a:spcPts val="730"/>
                        </a:lnSpc>
                        <a:spcBef>
                          <a:spcPts val="350"/>
                        </a:spcBef>
                      </a:pPr>
                      <a:r>
                        <a:rPr sz="700" b="1" spc="100" dirty="0">
                          <a:solidFill>
                            <a:srgbClr val="231F20"/>
                          </a:solidFill>
                          <a:latin typeface="UD デジタル 教科書体 NP-B"/>
                          <a:cs typeface="UD デジタル 教科書体 NP-B"/>
                        </a:rPr>
                        <a:t>ひなんじょ</a:t>
                      </a:r>
                      <a:r>
                        <a:rPr sz="700" b="1" dirty="0">
                          <a:solidFill>
                            <a:srgbClr val="231F20"/>
                          </a:solidFill>
                          <a:latin typeface="UD デジタル 教科書体 NP-B"/>
                          <a:cs typeface="UD デジタル 教科書体 NP-B"/>
                        </a:rPr>
                        <a:t> </a:t>
                      </a:r>
                      <a:endParaRPr sz="700">
                        <a:latin typeface="UD デジタル 教科書体 NP-B"/>
                        <a:cs typeface="UD デジタル 教科書体 NP-B"/>
                      </a:endParaRPr>
                    </a:p>
                    <a:p>
                      <a:pPr marL="313055">
                        <a:lnSpc>
                          <a:spcPts val="1570"/>
                        </a:lnSpc>
                      </a:pPr>
                      <a:r>
                        <a:rPr sz="1400" b="1" spc="-20" dirty="0">
                          <a:solidFill>
                            <a:srgbClr val="231F20"/>
                          </a:solidFill>
                          <a:latin typeface="UD デジタル 教科書体 NP-B"/>
                          <a:cs typeface="UD デジタル 教科書体 NP-B"/>
                        </a:rPr>
                        <a:t>避難所</a:t>
                      </a:r>
                      <a:endParaRPr sz="1400">
                        <a:latin typeface="UD デジタル 教科書体 NP-B"/>
                        <a:cs typeface="UD デジタル 教科書体 NP-B"/>
                      </a:endParaRPr>
                    </a:p>
                  </a:txBody>
                  <a:tcPr marL="0" marR="0" marT="44450" marB="0">
                    <a:lnL w="28575">
                      <a:solidFill>
                        <a:srgbClr val="F7941D"/>
                      </a:solidFill>
                      <a:prstDash val="solid"/>
                    </a:lnL>
                    <a:lnR w="28575">
                      <a:solidFill>
                        <a:srgbClr val="F7941D"/>
                      </a:solidFill>
                      <a:prstDash val="solid"/>
                    </a:lnR>
                    <a:lnT w="28575">
                      <a:solidFill>
                        <a:srgbClr val="F7941D"/>
                      </a:solidFill>
                      <a:prstDash val="solid"/>
                    </a:lnT>
                    <a:lnB w="28575">
                      <a:solidFill>
                        <a:srgbClr val="F7941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9085">
                        <a:lnSpc>
                          <a:spcPts val="730"/>
                        </a:lnSpc>
                        <a:spcBef>
                          <a:spcPts val="350"/>
                        </a:spcBef>
                      </a:pPr>
                      <a:r>
                        <a:rPr sz="700" b="1" spc="114" dirty="0">
                          <a:solidFill>
                            <a:srgbClr val="231F20"/>
                          </a:solidFill>
                          <a:latin typeface="UD デジタル 教科書体 NP-B"/>
                          <a:cs typeface="UD デジタル 教科書体 NP-B"/>
                        </a:rPr>
                        <a:t>こ ん び に</a:t>
                      </a:r>
                      <a:endParaRPr sz="700">
                        <a:latin typeface="UD デジタル 教科書体 NP-B"/>
                        <a:cs typeface="UD デジタル 教科書体 NP-B"/>
                      </a:endParaRPr>
                    </a:p>
                    <a:p>
                      <a:pPr marL="266065">
                        <a:lnSpc>
                          <a:spcPts val="1570"/>
                        </a:lnSpc>
                      </a:pPr>
                      <a:r>
                        <a:rPr sz="1400" b="1" spc="-180" dirty="0">
                          <a:solidFill>
                            <a:srgbClr val="231F20"/>
                          </a:solidFill>
                          <a:latin typeface="UD デジタル 教科書体 NP-B"/>
                          <a:cs typeface="UD デジタル 教科書体 NP-B"/>
                        </a:rPr>
                        <a:t>コンビニ</a:t>
                      </a:r>
                      <a:endParaRPr sz="1400">
                        <a:latin typeface="UD デジタル 教科書体 NP-B"/>
                        <a:cs typeface="UD デジタル 教科書体 NP-B"/>
                      </a:endParaRPr>
                    </a:p>
                  </a:txBody>
                  <a:tcPr marL="0" marR="0" marT="44450" marB="0">
                    <a:lnL w="28575">
                      <a:solidFill>
                        <a:srgbClr val="F7941D"/>
                      </a:solidFill>
                      <a:prstDash val="solid"/>
                    </a:lnL>
                    <a:lnR w="28575">
                      <a:solidFill>
                        <a:srgbClr val="F7941D"/>
                      </a:solidFill>
                      <a:prstDash val="solid"/>
                    </a:lnR>
                    <a:lnT w="28575">
                      <a:solidFill>
                        <a:srgbClr val="F7941D"/>
                      </a:solidFill>
                      <a:prstDash val="solid"/>
                    </a:lnT>
                    <a:lnB w="28575">
                      <a:solidFill>
                        <a:srgbClr val="F7941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30"/>
                        </a:lnSpc>
                        <a:spcBef>
                          <a:spcPts val="350"/>
                        </a:spcBef>
                      </a:pPr>
                      <a:r>
                        <a:rPr sz="700" b="1" spc="-135" dirty="0">
                          <a:solidFill>
                            <a:srgbClr val="231F20"/>
                          </a:solidFill>
                          <a:latin typeface="UD デジタル 教科書体 NP-B"/>
                          <a:cs typeface="UD デジタル 教科書体 NP-B"/>
                        </a:rPr>
                        <a:t>びょういん</a:t>
                      </a:r>
                      <a:endParaRPr sz="700">
                        <a:latin typeface="UD デジタル 教科書体 NP-B"/>
                        <a:cs typeface="UD デジタル 教科書体 NP-B"/>
                      </a:endParaRPr>
                    </a:p>
                    <a:p>
                      <a:pPr algn="ctr">
                        <a:lnSpc>
                          <a:spcPts val="1570"/>
                        </a:lnSpc>
                      </a:pPr>
                      <a:r>
                        <a:rPr sz="1400" b="1" spc="-30" dirty="0">
                          <a:solidFill>
                            <a:srgbClr val="231F20"/>
                          </a:solidFill>
                          <a:latin typeface="UD デジタル 教科書体 NP-B"/>
                          <a:cs typeface="UD デジタル 教科書体 NP-B"/>
                        </a:rPr>
                        <a:t>病院</a:t>
                      </a:r>
                      <a:endParaRPr sz="1400">
                        <a:latin typeface="UD デジタル 教科書体 NP-B"/>
                        <a:cs typeface="UD デジタル 教科書体 NP-B"/>
                      </a:endParaRPr>
                    </a:p>
                  </a:txBody>
                  <a:tcPr marL="0" marR="0" marT="44450" marB="0">
                    <a:lnL w="28575">
                      <a:solidFill>
                        <a:srgbClr val="F7941D"/>
                      </a:solidFill>
                      <a:prstDash val="solid"/>
                    </a:lnL>
                    <a:lnR w="28575">
                      <a:solidFill>
                        <a:srgbClr val="F7941D"/>
                      </a:solidFill>
                      <a:prstDash val="solid"/>
                    </a:lnR>
                    <a:lnT w="28575">
                      <a:solidFill>
                        <a:srgbClr val="F7941D"/>
                      </a:solidFill>
                      <a:prstDash val="solid"/>
                    </a:lnT>
                    <a:lnB w="28575">
                      <a:solidFill>
                        <a:srgbClr val="F7941D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3940">
                <a:tc>
                  <a:txBody>
                    <a:bodyPr/>
                    <a:lstStyle/>
                    <a:p>
                      <a:pPr algn="ctr">
                        <a:lnSpc>
                          <a:spcPts val="730"/>
                        </a:lnSpc>
                        <a:spcBef>
                          <a:spcPts val="350"/>
                        </a:spcBef>
                      </a:pPr>
                      <a:r>
                        <a:rPr sz="700" b="1" spc="-15" dirty="0">
                          <a:solidFill>
                            <a:srgbClr val="231F20"/>
                          </a:solidFill>
                          <a:latin typeface="UD デジタル 教科書体 NP-B"/>
                          <a:cs typeface="UD デジタル 教科書体 NP-B"/>
                        </a:rPr>
                        <a:t>ぎんこう</a:t>
                      </a:r>
                      <a:endParaRPr sz="700">
                        <a:latin typeface="UD デジタル 教科書体 NP-B"/>
                        <a:cs typeface="UD デジタル 教科書体 NP-B"/>
                      </a:endParaRPr>
                    </a:p>
                    <a:p>
                      <a:pPr algn="ctr">
                        <a:lnSpc>
                          <a:spcPts val="1570"/>
                        </a:lnSpc>
                      </a:pPr>
                      <a:r>
                        <a:rPr sz="1400" b="1" spc="-25" dirty="0">
                          <a:solidFill>
                            <a:srgbClr val="231F20"/>
                          </a:solidFill>
                          <a:latin typeface="UD デジタル 教科書体 NP-B"/>
                          <a:cs typeface="UD デジタル 教科書体 NP-B"/>
                        </a:rPr>
                        <a:t>銀行</a:t>
                      </a:r>
                      <a:endParaRPr sz="1400">
                        <a:latin typeface="UD デジタル 教科書体 NP-B"/>
                        <a:cs typeface="UD デジタル 教科書体 NP-B"/>
                      </a:endParaRPr>
                    </a:p>
                  </a:txBody>
                  <a:tcPr marL="0" marR="0" marT="44450" marB="0">
                    <a:lnL w="28575">
                      <a:solidFill>
                        <a:srgbClr val="F7941D"/>
                      </a:solidFill>
                      <a:prstDash val="solid"/>
                    </a:lnL>
                    <a:lnR w="28575">
                      <a:solidFill>
                        <a:srgbClr val="F7941D"/>
                      </a:solidFill>
                      <a:prstDash val="solid"/>
                    </a:lnR>
                    <a:lnT w="28575">
                      <a:solidFill>
                        <a:srgbClr val="F7941D"/>
                      </a:solidFill>
                      <a:prstDash val="solid"/>
                    </a:lnT>
                    <a:lnB w="28575">
                      <a:solidFill>
                        <a:srgbClr val="F7941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30"/>
                        </a:lnSpc>
                        <a:spcBef>
                          <a:spcPts val="350"/>
                        </a:spcBef>
                      </a:pPr>
                      <a:r>
                        <a:rPr sz="700" b="1" spc="-20" dirty="0">
                          <a:solidFill>
                            <a:srgbClr val="231F20"/>
                          </a:solidFill>
                          <a:latin typeface="UD デジタル 教科書体 NP-B"/>
                          <a:cs typeface="UD デジタル 教科書体 NP-B"/>
                        </a:rPr>
                        <a:t>けいさつ</a:t>
                      </a:r>
                      <a:endParaRPr sz="700" dirty="0">
                        <a:latin typeface="UD デジタル 教科書体 NP-B"/>
                        <a:cs typeface="UD デジタル 教科書体 NP-B"/>
                      </a:endParaRPr>
                    </a:p>
                    <a:p>
                      <a:pPr algn="ctr">
                        <a:lnSpc>
                          <a:spcPts val="1570"/>
                        </a:lnSpc>
                      </a:pPr>
                      <a:r>
                        <a:rPr sz="1400" b="1" spc="-30" dirty="0">
                          <a:solidFill>
                            <a:srgbClr val="231F20"/>
                          </a:solidFill>
                          <a:latin typeface="UD デジタル 教科書体 NP-B"/>
                          <a:cs typeface="UD デジタル 教科書体 NP-B"/>
                        </a:rPr>
                        <a:t>警察</a:t>
                      </a:r>
                      <a:endParaRPr sz="1400" dirty="0">
                        <a:latin typeface="UD デジタル 教科書体 NP-B"/>
                        <a:cs typeface="UD デジタル 教科書体 NP-B"/>
                      </a:endParaRPr>
                    </a:p>
                  </a:txBody>
                  <a:tcPr marL="0" marR="0" marT="44450" marB="0">
                    <a:lnL w="28575">
                      <a:solidFill>
                        <a:srgbClr val="F7941D"/>
                      </a:solidFill>
                      <a:prstDash val="solid"/>
                    </a:lnL>
                    <a:lnR w="28575">
                      <a:solidFill>
                        <a:srgbClr val="F7941D"/>
                      </a:solidFill>
                      <a:prstDash val="solid"/>
                    </a:lnR>
                    <a:lnT w="28575">
                      <a:solidFill>
                        <a:srgbClr val="F7941D"/>
                      </a:solidFill>
                      <a:prstDash val="solid"/>
                    </a:lnT>
                    <a:lnB w="28575">
                      <a:solidFill>
                        <a:srgbClr val="F7941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30"/>
                        </a:lnSpc>
                        <a:spcBef>
                          <a:spcPts val="350"/>
                        </a:spcBef>
                      </a:pPr>
                      <a:r>
                        <a:rPr sz="700" b="1" spc="-25" dirty="0">
                          <a:solidFill>
                            <a:srgbClr val="231F20"/>
                          </a:solidFill>
                          <a:latin typeface="UD デジタル 教科書体 NP-B"/>
                          <a:cs typeface="UD デジタル 教科書体 NP-B"/>
                        </a:rPr>
                        <a:t>えき</a:t>
                      </a:r>
                      <a:endParaRPr sz="700" dirty="0">
                        <a:latin typeface="UD デジタル 教科書体 NP-B"/>
                        <a:cs typeface="UD デジタル 教科書体 NP-B"/>
                      </a:endParaRPr>
                    </a:p>
                    <a:p>
                      <a:pPr algn="ctr">
                        <a:lnSpc>
                          <a:spcPts val="1570"/>
                        </a:lnSpc>
                      </a:pPr>
                      <a:r>
                        <a:rPr sz="1400" b="1" spc="-50" dirty="0">
                          <a:solidFill>
                            <a:srgbClr val="231F20"/>
                          </a:solidFill>
                          <a:latin typeface="UD デジタル 教科書体 NP-B"/>
                          <a:cs typeface="UD デジタル 教科書体 NP-B"/>
                        </a:rPr>
                        <a:t>駅</a:t>
                      </a:r>
                      <a:endParaRPr sz="1400" dirty="0">
                        <a:latin typeface="UD デジタル 教科書体 NP-B"/>
                        <a:cs typeface="UD デジタル 教科書体 NP-B"/>
                      </a:endParaRPr>
                    </a:p>
                  </a:txBody>
                  <a:tcPr marL="0" marR="0" marT="44450" marB="0">
                    <a:lnL w="28575">
                      <a:solidFill>
                        <a:srgbClr val="F7941D"/>
                      </a:solidFill>
                      <a:prstDash val="solid"/>
                    </a:lnL>
                    <a:lnR w="28575">
                      <a:solidFill>
                        <a:srgbClr val="F7941D"/>
                      </a:solidFill>
                      <a:prstDash val="solid"/>
                    </a:lnR>
                    <a:lnT w="28575">
                      <a:solidFill>
                        <a:srgbClr val="F7941D"/>
                      </a:solidFill>
                      <a:prstDash val="solid"/>
                    </a:lnT>
                    <a:lnB w="28575">
                      <a:solidFill>
                        <a:srgbClr val="F7941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90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708660">
                        <a:lnSpc>
                          <a:spcPts val="730"/>
                        </a:lnSpc>
                        <a:spcBef>
                          <a:spcPts val="5"/>
                        </a:spcBef>
                      </a:pPr>
                      <a:r>
                        <a:rPr sz="700" b="1" spc="-50" dirty="0">
                          <a:solidFill>
                            <a:srgbClr val="231F20"/>
                          </a:solidFill>
                          <a:latin typeface="UD デジタル 教科書体 NP-B"/>
                          <a:cs typeface="UD デジタル 教科書体 NP-B"/>
                        </a:rPr>
                        <a:t>た</a:t>
                      </a:r>
                      <a:endParaRPr sz="700">
                        <a:latin typeface="UD デジタル 教科書体 NP-B"/>
                        <a:cs typeface="UD デジタル 教科書体 NP-B"/>
                      </a:endParaRPr>
                    </a:p>
                    <a:p>
                      <a:pPr marL="320040">
                        <a:lnSpc>
                          <a:spcPts val="1570"/>
                        </a:lnSpc>
                      </a:pPr>
                      <a:r>
                        <a:rPr sz="1400" b="1" spc="-50" dirty="0">
                          <a:solidFill>
                            <a:srgbClr val="231F20"/>
                          </a:solidFill>
                          <a:latin typeface="UD デジタル 教科書体 NP-B"/>
                          <a:cs typeface="UD デジタル 教科書体 NP-B"/>
                        </a:rPr>
                        <a:t>その他</a:t>
                      </a:r>
                      <a:endParaRPr sz="1400">
                        <a:latin typeface="UD デジタル 教科書体 NP-B"/>
                        <a:cs typeface="UD デジタル 教科書体 NP-B"/>
                      </a:endParaRPr>
                    </a:p>
                  </a:txBody>
                  <a:tcPr marL="0" marR="0" marT="0" marB="0">
                    <a:lnL w="28575">
                      <a:solidFill>
                        <a:srgbClr val="F7941D"/>
                      </a:solidFill>
                      <a:prstDash val="solid"/>
                    </a:lnL>
                    <a:lnR w="28575">
                      <a:solidFill>
                        <a:srgbClr val="F7941D"/>
                      </a:solidFill>
                      <a:prstDash val="solid"/>
                    </a:lnR>
                    <a:lnT w="28575">
                      <a:solidFill>
                        <a:srgbClr val="F7941D"/>
                      </a:solidFill>
                      <a:prstDash val="solid"/>
                    </a:lnT>
                    <a:lnB w="28575">
                      <a:solidFill>
                        <a:srgbClr val="F7941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F7941D"/>
                      </a:solidFill>
                      <a:prstDash val="solid"/>
                    </a:lnL>
                    <a:lnT w="28575">
                      <a:solidFill>
                        <a:srgbClr val="F7941D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9" name="object 89"/>
          <p:cNvSpPr txBox="1"/>
          <p:nvPr/>
        </p:nvSpPr>
        <p:spPr>
          <a:xfrm>
            <a:off x="563299" y="9919152"/>
            <a:ext cx="304800" cy="106680"/>
          </a:xfrm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550" spc="-15" dirty="0">
                <a:solidFill>
                  <a:srgbClr val="231F20"/>
                </a:solidFill>
                <a:latin typeface="UD デジタル 教科書体 NP-R"/>
                <a:cs typeface="UD デジタル 教科書体 NP-R"/>
              </a:rPr>
              <a:t>ひつだん</a:t>
            </a:r>
            <a:endParaRPr sz="550">
              <a:latin typeface="UD デジタル 教科書体 NP-R"/>
              <a:cs typeface="UD デジタル 教科書体 NP-R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1017324" y="9919152"/>
            <a:ext cx="409575" cy="106680"/>
          </a:xfrm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550" spc="70" dirty="0">
                <a:solidFill>
                  <a:srgbClr val="231F20"/>
                </a:solidFill>
                <a:latin typeface="UD デジタル 教科書体 NP-R"/>
                <a:cs typeface="UD デジタル 教科書体 NP-R"/>
              </a:rPr>
              <a:t>め も など</a:t>
            </a:r>
            <a:endParaRPr sz="550">
              <a:latin typeface="UD デジタル 教科書体 NP-R"/>
              <a:cs typeface="UD デジタル 教科書体 NP-R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1680899" y="9919152"/>
            <a:ext cx="165100" cy="106680"/>
          </a:xfrm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550" spc="-25" dirty="0">
                <a:solidFill>
                  <a:srgbClr val="231F20"/>
                </a:solidFill>
                <a:latin typeface="UD デジタル 教科書体 NP-R"/>
                <a:cs typeface="UD デジタル 教科書体 NP-R"/>
              </a:rPr>
              <a:t>つか</a:t>
            </a:r>
            <a:endParaRPr sz="550">
              <a:latin typeface="UD デジタル 教科書体 NP-R"/>
              <a:cs typeface="UD デジタル 教科書体 NP-R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563299" y="9989003"/>
            <a:ext cx="2120900" cy="1873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90"/>
              </a:lnSpc>
            </a:pPr>
            <a:r>
              <a:rPr sz="1100" spc="-5" dirty="0">
                <a:solidFill>
                  <a:srgbClr val="231F20"/>
                </a:solidFill>
                <a:latin typeface="UD デジタル 教科書体 NP-R"/>
                <a:cs typeface="UD デジタル 教科書体 NP-R"/>
              </a:rPr>
              <a:t>筆談やメモ等にお使いください。</a:t>
            </a:r>
            <a:endParaRPr sz="1100">
              <a:latin typeface="UD デジタル 教科書体 NP-R"/>
              <a:cs typeface="UD デジタル 教科書体 NP-R"/>
            </a:endParaRPr>
          </a:p>
        </p:txBody>
      </p:sp>
      <p:graphicFrame>
        <p:nvGraphicFramePr>
          <p:cNvPr id="88" name="object 88"/>
          <p:cNvGraphicFramePr>
            <a:graphicFrameLocks noGrp="1"/>
          </p:cNvGraphicFramePr>
          <p:nvPr/>
        </p:nvGraphicFramePr>
        <p:xfrm>
          <a:off x="1150026" y="4674275"/>
          <a:ext cx="5813424" cy="20878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626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26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26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626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626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43940">
                <a:tc>
                  <a:txBody>
                    <a:bodyPr/>
                    <a:lstStyle/>
                    <a:p>
                      <a:pPr marL="358775">
                        <a:lnSpc>
                          <a:spcPts val="730"/>
                        </a:lnSpc>
                        <a:spcBef>
                          <a:spcPts val="350"/>
                        </a:spcBef>
                        <a:tabLst>
                          <a:tab pos="669925" algn="l"/>
                        </a:tabLst>
                      </a:pPr>
                      <a:r>
                        <a:rPr sz="700" b="1" spc="-50" dirty="0">
                          <a:solidFill>
                            <a:srgbClr val="231F20"/>
                          </a:solidFill>
                          <a:latin typeface="UD デジタル 教科書体 NP-B"/>
                          <a:cs typeface="UD デジタル 教科書体 NP-B"/>
                        </a:rPr>
                        <a:t>た</a:t>
                      </a:r>
                      <a:r>
                        <a:rPr sz="700" b="1" dirty="0">
                          <a:solidFill>
                            <a:srgbClr val="231F20"/>
                          </a:solidFill>
                          <a:latin typeface="UD デジタル 教科書体 NP-B"/>
                          <a:cs typeface="UD デジタル 教科書体 NP-B"/>
                        </a:rPr>
                        <a:t>	も</a:t>
                      </a:r>
                      <a:r>
                        <a:rPr sz="700" b="1" spc="-50" dirty="0">
                          <a:solidFill>
                            <a:srgbClr val="231F20"/>
                          </a:solidFill>
                          <a:latin typeface="UD デジタル 教科書体 NP-B"/>
                          <a:cs typeface="UD デジタル 教科書体 NP-B"/>
                        </a:rPr>
                        <a:t>の</a:t>
                      </a:r>
                      <a:endParaRPr sz="700">
                        <a:latin typeface="UD デジタル 教科書体 NP-B"/>
                        <a:cs typeface="UD デジタル 教科書体 NP-B"/>
                      </a:endParaRPr>
                    </a:p>
                    <a:p>
                      <a:pPr marL="314325">
                        <a:lnSpc>
                          <a:spcPts val="1570"/>
                        </a:lnSpc>
                      </a:pPr>
                      <a:r>
                        <a:rPr sz="1400" b="1" spc="-20" dirty="0">
                          <a:solidFill>
                            <a:srgbClr val="231F20"/>
                          </a:solidFill>
                          <a:latin typeface="UD デジタル 教科書体 NP-B"/>
                          <a:cs typeface="UD デジタル 教科書体 NP-B"/>
                        </a:rPr>
                        <a:t>食べ物</a:t>
                      </a:r>
                      <a:endParaRPr sz="1400">
                        <a:latin typeface="UD デジタル 教科書体 NP-B"/>
                        <a:cs typeface="UD デジタル 教科書体 NP-B"/>
                      </a:endParaRPr>
                    </a:p>
                  </a:txBody>
                  <a:tcPr marL="0" marR="0" marT="44450" marB="0">
                    <a:lnL w="28575">
                      <a:solidFill>
                        <a:srgbClr val="F7941D"/>
                      </a:solidFill>
                      <a:prstDash val="solid"/>
                    </a:lnL>
                    <a:lnR w="28575">
                      <a:solidFill>
                        <a:srgbClr val="F7941D"/>
                      </a:solidFill>
                      <a:prstDash val="solid"/>
                    </a:lnR>
                    <a:lnT w="28575">
                      <a:solidFill>
                        <a:srgbClr val="F7941D"/>
                      </a:solidFill>
                      <a:prstDash val="solid"/>
                    </a:lnT>
                    <a:lnB w="28575">
                      <a:solidFill>
                        <a:srgbClr val="F7941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8775">
                        <a:lnSpc>
                          <a:spcPts val="730"/>
                        </a:lnSpc>
                        <a:spcBef>
                          <a:spcPts val="350"/>
                        </a:spcBef>
                        <a:tabLst>
                          <a:tab pos="669925" algn="l"/>
                        </a:tabLst>
                      </a:pPr>
                      <a:r>
                        <a:rPr sz="700" b="1" spc="-50" dirty="0">
                          <a:solidFill>
                            <a:srgbClr val="231F20"/>
                          </a:solidFill>
                          <a:latin typeface="UD デジタル 教科書体 NP-B"/>
                          <a:cs typeface="UD デジタル 教科書体 NP-B"/>
                        </a:rPr>
                        <a:t>の</a:t>
                      </a:r>
                      <a:r>
                        <a:rPr sz="700" b="1" dirty="0">
                          <a:solidFill>
                            <a:srgbClr val="231F20"/>
                          </a:solidFill>
                          <a:latin typeface="UD デジタル 教科書体 NP-B"/>
                          <a:cs typeface="UD デジタル 教科書体 NP-B"/>
                        </a:rPr>
                        <a:t>	も</a:t>
                      </a:r>
                      <a:r>
                        <a:rPr sz="700" b="1" spc="-50" dirty="0">
                          <a:solidFill>
                            <a:srgbClr val="231F20"/>
                          </a:solidFill>
                          <a:latin typeface="UD デジタル 教科書体 NP-B"/>
                          <a:cs typeface="UD デジタル 教科書体 NP-B"/>
                        </a:rPr>
                        <a:t>の</a:t>
                      </a:r>
                      <a:endParaRPr sz="700">
                        <a:latin typeface="UD デジタル 教科書体 NP-B"/>
                        <a:cs typeface="UD デジタル 教科書体 NP-B"/>
                      </a:endParaRPr>
                    </a:p>
                    <a:p>
                      <a:pPr marL="314325">
                        <a:lnSpc>
                          <a:spcPts val="1570"/>
                        </a:lnSpc>
                      </a:pPr>
                      <a:r>
                        <a:rPr sz="1400" b="1" spc="-20" dirty="0">
                          <a:solidFill>
                            <a:srgbClr val="231F20"/>
                          </a:solidFill>
                          <a:latin typeface="UD デジタル 教科書体 NP-B"/>
                          <a:cs typeface="UD デジタル 教科書体 NP-B"/>
                        </a:rPr>
                        <a:t>飲み物</a:t>
                      </a:r>
                      <a:endParaRPr sz="1400">
                        <a:latin typeface="UD デジタル 教科書体 NP-B"/>
                        <a:cs typeface="UD デジタル 教科書体 NP-B"/>
                      </a:endParaRPr>
                    </a:p>
                  </a:txBody>
                  <a:tcPr marL="0" marR="0" marT="44450" marB="0">
                    <a:lnL w="28575">
                      <a:solidFill>
                        <a:srgbClr val="F7941D"/>
                      </a:solidFill>
                      <a:prstDash val="solid"/>
                    </a:lnL>
                    <a:lnR w="28575">
                      <a:solidFill>
                        <a:srgbClr val="F7941D"/>
                      </a:solidFill>
                      <a:prstDash val="solid"/>
                    </a:lnR>
                    <a:lnT w="28575">
                      <a:solidFill>
                        <a:srgbClr val="F7941D"/>
                      </a:solidFill>
                      <a:prstDash val="solid"/>
                    </a:lnT>
                    <a:lnB w="28575">
                      <a:solidFill>
                        <a:srgbClr val="F7941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30"/>
                        </a:lnSpc>
                        <a:spcBef>
                          <a:spcPts val="350"/>
                        </a:spcBef>
                      </a:pPr>
                      <a:r>
                        <a:rPr sz="700" b="1" spc="-180" dirty="0">
                          <a:solidFill>
                            <a:srgbClr val="231F20"/>
                          </a:solidFill>
                          <a:latin typeface="UD デジタル 教科書体 NP-B"/>
                          <a:cs typeface="UD デジタル 教科書体 NP-B"/>
                        </a:rPr>
                        <a:t>くすり</a:t>
                      </a:r>
                      <a:endParaRPr sz="700">
                        <a:latin typeface="UD デジタル 教科書体 NP-B"/>
                        <a:cs typeface="UD デジタル 教科書体 NP-B"/>
                      </a:endParaRPr>
                    </a:p>
                    <a:p>
                      <a:pPr algn="ctr">
                        <a:lnSpc>
                          <a:spcPts val="1570"/>
                        </a:lnSpc>
                      </a:pPr>
                      <a:r>
                        <a:rPr sz="1400" b="1" spc="-50" dirty="0">
                          <a:solidFill>
                            <a:srgbClr val="231F20"/>
                          </a:solidFill>
                          <a:latin typeface="UD デジタル 教科書体 NP-B"/>
                          <a:cs typeface="UD デジタル 教科書体 NP-B"/>
                        </a:rPr>
                        <a:t>薬</a:t>
                      </a:r>
                      <a:endParaRPr sz="1400">
                        <a:latin typeface="UD デジタル 教科書体 NP-B"/>
                        <a:cs typeface="UD デジタル 教科書体 NP-B"/>
                      </a:endParaRPr>
                    </a:p>
                  </a:txBody>
                  <a:tcPr marL="0" marR="0" marT="44450" marB="0">
                    <a:lnL w="28575">
                      <a:solidFill>
                        <a:srgbClr val="F7941D"/>
                      </a:solidFill>
                      <a:prstDash val="solid"/>
                    </a:lnL>
                    <a:lnR w="28575">
                      <a:solidFill>
                        <a:srgbClr val="F7941D"/>
                      </a:solidFill>
                      <a:prstDash val="solid"/>
                    </a:lnR>
                    <a:lnT w="28575">
                      <a:solidFill>
                        <a:srgbClr val="F7941D"/>
                      </a:solidFill>
                      <a:prstDash val="solid"/>
                    </a:lnT>
                    <a:lnB w="28575">
                      <a:solidFill>
                        <a:srgbClr val="F7941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940" algn="ctr">
                        <a:lnSpc>
                          <a:spcPts val="730"/>
                        </a:lnSpc>
                        <a:spcBef>
                          <a:spcPts val="350"/>
                        </a:spcBef>
                      </a:pPr>
                      <a:r>
                        <a:rPr sz="700" b="1" spc="-10" dirty="0">
                          <a:solidFill>
                            <a:srgbClr val="231F20"/>
                          </a:solidFill>
                          <a:latin typeface="UD デジタル 教科書体 NP-B"/>
                          <a:cs typeface="UD デジタル 教科書体 NP-B"/>
                        </a:rPr>
                        <a:t>も う ふ</a:t>
                      </a:r>
                      <a:r>
                        <a:rPr sz="700" b="1" dirty="0">
                          <a:solidFill>
                            <a:srgbClr val="231F20"/>
                          </a:solidFill>
                          <a:latin typeface="UD デジタル 教科書体 NP-B"/>
                          <a:cs typeface="UD デジタル 教科書体 NP-B"/>
                        </a:rPr>
                        <a:t> </a:t>
                      </a:r>
                      <a:endParaRPr sz="700">
                        <a:latin typeface="UD デジタル 教科書体 NP-B"/>
                        <a:cs typeface="UD デジタル 教科書体 NP-B"/>
                      </a:endParaRPr>
                    </a:p>
                    <a:p>
                      <a:pPr algn="ctr">
                        <a:lnSpc>
                          <a:spcPts val="1570"/>
                        </a:lnSpc>
                      </a:pPr>
                      <a:r>
                        <a:rPr sz="1400" b="1" spc="-40" dirty="0">
                          <a:solidFill>
                            <a:srgbClr val="231F20"/>
                          </a:solidFill>
                          <a:latin typeface="UD デジタル 教科書体 NP-B"/>
                          <a:cs typeface="UD デジタル 教科書体 NP-B"/>
                        </a:rPr>
                        <a:t>毛布</a:t>
                      </a:r>
                      <a:endParaRPr sz="1400">
                        <a:latin typeface="UD デジタル 教科書体 NP-B"/>
                        <a:cs typeface="UD デジタル 教科書体 NP-B"/>
                      </a:endParaRPr>
                    </a:p>
                  </a:txBody>
                  <a:tcPr marL="0" marR="0" marT="44450" marB="0">
                    <a:lnL w="28575">
                      <a:solidFill>
                        <a:srgbClr val="F7941D"/>
                      </a:solidFill>
                      <a:prstDash val="solid"/>
                    </a:lnL>
                    <a:lnR w="28575">
                      <a:solidFill>
                        <a:srgbClr val="F7941D"/>
                      </a:solidFill>
                      <a:prstDash val="solid"/>
                    </a:lnR>
                    <a:lnT w="28575">
                      <a:solidFill>
                        <a:srgbClr val="F7941D"/>
                      </a:solidFill>
                      <a:prstDash val="solid"/>
                    </a:lnT>
                    <a:lnB w="28575">
                      <a:solidFill>
                        <a:srgbClr val="F7941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F7941D"/>
                      </a:solidFill>
                      <a:prstDash val="solid"/>
                    </a:lnL>
                    <a:lnB w="28575">
                      <a:solidFill>
                        <a:srgbClr val="F7941D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3940">
                <a:tc>
                  <a:txBody>
                    <a:bodyPr/>
                    <a:lstStyle/>
                    <a:p>
                      <a:pPr marL="366395">
                        <a:lnSpc>
                          <a:spcPts val="730"/>
                        </a:lnSpc>
                        <a:spcBef>
                          <a:spcPts val="350"/>
                        </a:spcBef>
                      </a:pPr>
                      <a:r>
                        <a:rPr sz="700" b="1" spc="-50" dirty="0">
                          <a:solidFill>
                            <a:srgbClr val="231F20"/>
                          </a:solidFill>
                          <a:latin typeface="UD デジタル 教科書体 NP-B"/>
                          <a:cs typeface="UD デジタル 教科書体 NP-B"/>
                        </a:rPr>
                        <a:t>ね</a:t>
                      </a:r>
                      <a:endParaRPr sz="700" dirty="0">
                        <a:latin typeface="UD デジタル 教科書体 NP-B"/>
                        <a:cs typeface="UD デジタル 教科書体 NP-B"/>
                      </a:endParaRPr>
                    </a:p>
                    <a:p>
                      <a:pPr marL="321945">
                        <a:lnSpc>
                          <a:spcPts val="1570"/>
                        </a:lnSpc>
                      </a:pPr>
                      <a:r>
                        <a:rPr sz="1400" b="1" spc="-65" dirty="0">
                          <a:solidFill>
                            <a:srgbClr val="231F20"/>
                          </a:solidFill>
                          <a:latin typeface="UD デジタル 教科書体 NP-B"/>
                          <a:cs typeface="UD デジタル 教科書体 NP-B"/>
                        </a:rPr>
                        <a:t>寝たい</a:t>
                      </a:r>
                      <a:endParaRPr sz="1400" dirty="0">
                        <a:latin typeface="UD デジタル 教科書体 NP-B"/>
                        <a:cs typeface="UD デジタル 教科書体 NP-B"/>
                      </a:endParaRPr>
                    </a:p>
                  </a:txBody>
                  <a:tcPr marL="0" marR="0" marT="44450" marB="0">
                    <a:lnL w="28575">
                      <a:solidFill>
                        <a:srgbClr val="F7941D"/>
                      </a:solidFill>
                      <a:prstDash val="solid"/>
                    </a:lnL>
                    <a:lnR w="28575">
                      <a:solidFill>
                        <a:srgbClr val="F7941D"/>
                      </a:solidFill>
                      <a:prstDash val="solid"/>
                    </a:lnR>
                    <a:lnT w="28575">
                      <a:solidFill>
                        <a:srgbClr val="F7941D"/>
                      </a:solidFill>
                      <a:prstDash val="solid"/>
                    </a:lnT>
                    <a:lnB w="28575">
                      <a:solidFill>
                        <a:srgbClr val="F7941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9395">
                        <a:lnSpc>
                          <a:spcPts val="730"/>
                        </a:lnSpc>
                        <a:spcBef>
                          <a:spcPts val="350"/>
                        </a:spcBef>
                      </a:pPr>
                      <a:r>
                        <a:rPr sz="700" b="1" spc="-25" dirty="0">
                          <a:solidFill>
                            <a:srgbClr val="231F20"/>
                          </a:solidFill>
                          <a:latin typeface="UD デジタル 教科書体 NP-B"/>
                          <a:cs typeface="UD デジタル 教科書体 NP-B"/>
                        </a:rPr>
                        <a:t>やす</a:t>
                      </a:r>
                      <a:endParaRPr sz="700">
                        <a:latin typeface="UD デジタル 教科書体 NP-B"/>
                        <a:cs typeface="UD デジタル 教科書体 NP-B"/>
                      </a:endParaRPr>
                    </a:p>
                    <a:p>
                      <a:pPr marL="239395">
                        <a:lnSpc>
                          <a:spcPts val="1570"/>
                        </a:lnSpc>
                      </a:pPr>
                      <a:r>
                        <a:rPr sz="1400" b="1" spc="-75" dirty="0">
                          <a:solidFill>
                            <a:srgbClr val="231F20"/>
                          </a:solidFill>
                          <a:latin typeface="UD デジタル 教科書体 NP-B"/>
                          <a:cs typeface="UD デジタル 教科書体 NP-B"/>
                        </a:rPr>
                        <a:t>休みたい</a:t>
                      </a:r>
                      <a:endParaRPr sz="1400">
                        <a:latin typeface="UD デジタル 教科書体 NP-B"/>
                        <a:cs typeface="UD デジタル 教科書体 NP-B"/>
                      </a:endParaRPr>
                    </a:p>
                  </a:txBody>
                  <a:tcPr marL="0" marR="0" marT="44450" marB="0">
                    <a:lnL w="28575">
                      <a:solidFill>
                        <a:srgbClr val="F7941D"/>
                      </a:solidFill>
                      <a:prstDash val="solid"/>
                    </a:lnL>
                    <a:lnR w="28575">
                      <a:solidFill>
                        <a:srgbClr val="F7941D"/>
                      </a:solidFill>
                      <a:prstDash val="solid"/>
                    </a:lnR>
                    <a:lnT w="28575">
                      <a:solidFill>
                        <a:srgbClr val="F7941D"/>
                      </a:solidFill>
                      <a:prstDash val="solid"/>
                    </a:lnT>
                    <a:lnB w="28575">
                      <a:solidFill>
                        <a:srgbClr val="F7941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6210">
                        <a:lnSpc>
                          <a:spcPts val="730"/>
                        </a:lnSpc>
                        <a:spcBef>
                          <a:spcPts val="350"/>
                        </a:spcBef>
                      </a:pPr>
                      <a:r>
                        <a:rPr sz="700" b="1" spc="-135" dirty="0">
                          <a:solidFill>
                            <a:srgbClr val="231F20"/>
                          </a:solidFill>
                          <a:latin typeface="UD デジタル 教科書体 NP-B"/>
                          <a:cs typeface="UD デジタル 教科書体 NP-B"/>
                        </a:rPr>
                        <a:t>じゅにゅう</a:t>
                      </a:r>
                      <a:endParaRPr sz="700">
                        <a:latin typeface="UD デジタル 教科書体 NP-B"/>
                        <a:cs typeface="UD デジタル 教科書体 NP-B"/>
                      </a:endParaRPr>
                    </a:p>
                    <a:p>
                      <a:pPr marL="156210">
                        <a:lnSpc>
                          <a:spcPts val="1570"/>
                        </a:lnSpc>
                      </a:pPr>
                      <a:r>
                        <a:rPr sz="1400" b="1" spc="-80" dirty="0">
                          <a:solidFill>
                            <a:srgbClr val="231F20"/>
                          </a:solidFill>
                          <a:latin typeface="UD デジタル 教科書体 NP-B"/>
                          <a:cs typeface="UD デジタル 教科書体 NP-B"/>
                        </a:rPr>
                        <a:t>授乳したい</a:t>
                      </a:r>
                      <a:endParaRPr sz="1400">
                        <a:latin typeface="UD デジタル 教科書体 NP-B"/>
                        <a:cs typeface="UD デジタル 教科書体 NP-B"/>
                      </a:endParaRPr>
                    </a:p>
                  </a:txBody>
                  <a:tcPr marL="0" marR="0" marT="44450" marB="0">
                    <a:lnL w="28575">
                      <a:solidFill>
                        <a:srgbClr val="F7941D"/>
                      </a:solidFill>
                      <a:prstDash val="solid"/>
                    </a:lnL>
                    <a:lnR w="28575">
                      <a:solidFill>
                        <a:srgbClr val="F7941D"/>
                      </a:solidFill>
                      <a:prstDash val="solid"/>
                    </a:lnR>
                    <a:lnT w="28575">
                      <a:solidFill>
                        <a:srgbClr val="F7941D"/>
                      </a:solidFill>
                      <a:prstDash val="solid"/>
                    </a:lnT>
                    <a:lnB w="28575">
                      <a:solidFill>
                        <a:srgbClr val="F7941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730"/>
                        </a:lnSpc>
                        <a:spcBef>
                          <a:spcPts val="350"/>
                        </a:spcBef>
                      </a:pPr>
                      <a:r>
                        <a:rPr sz="700" b="1" spc="-65" dirty="0">
                          <a:solidFill>
                            <a:srgbClr val="231F20"/>
                          </a:solidFill>
                          <a:latin typeface="UD デジタル 教科書体 NP-B"/>
                          <a:cs typeface="UD デジタル 教科書体 NP-B"/>
                        </a:rPr>
                        <a:t>けいたいでん わ</a:t>
                      </a:r>
                      <a:endParaRPr sz="700">
                        <a:latin typeface="UD デジタル 教科書体 NP-B"/>
                        <a:cs typeface="UD デジタル 教科書体 NP-B"/>
                      </a:endParaRPr>
                    </a:p>
                    <a:p>
                      <a:pPr marL="71755">
                        <a:lnSpc>
                          <a:spcPts val="1520"/>
                        </a:lnSpc>
                      </a:pPr>
                      <a:r>
                        <a:rPr sz="1400" b="1" spc="-135" dirty="0">
                          <a:solidFill>
                            <a:srgbClr val="231F20"/>
                          </a:solidFill>
                          <a:latin typeface="UD デジタル 教科書体 NP-B"/>
                          <a:cs typeface="UD デジタル 教科書体 NP-B"/>
                        </a:rPr>
                        <a:t>携帯電話を</a:t>
                      </a:r>
                      <a:endParaRPr sz="1400">
                        <a:latin typeface="UD デジタル 教科書体 NP-B"/>
                        <a:cs typeface="UD デジタル 教科書体 NP-B"/>
                      </a:endParaRPr>
                    </a:p>
                    <a:p>
                      <a:pPr marL="71755">
                        <a:lnSpc>
                          <a:spcPts val="680"/>
                        </a:lnSpc>
                      </a:pPr>
                      <a:r>
                        <a:rPr sz="700" b="1" spc="-180" dirty="0">
                          <a:solidFill>
                            <a:srgbClr val="231F20"/>
                          </a:solidFill>
                          <a:latin typeface="UD デジタル 教科書体 NP-B"/>
                          <a:cs typeface="UD デジタル 教科書体 NP-B"/>
                        </a:rPr>
                        <a:t>じゅうでん</a:t>
                      </a:r>
                      <a:endParaRPr sz="700">
                        <a:latin typeface="UD デジタル 教科書体 NP-B"/>
                        <a:cs typeface="UD デジタル 教科書体 NP-B"/>
                      </a:endParaRPr>
                    </a:p>
                    <a:p>
                      <a:pPr marL="71755">
                        <a:lnSpc>
                          <a:spcPts val="1570"/>
                        </a:lnSpc>
                      </a:pPr>
                      <a:r>
                        <a:rPr sz="1400" b="1" spc="-200" dirty="0">
                          <a:solidFill>
                            <a:srgbClr val="231F20"/>
                          </a:solidFill>
                          <a:latin typeface="UD デジタル 教科書体 NP-B"/>
                          <a:cs typeface="UD デジタル 教科書体 NP-B"/>
                        </a:rPr>
                        <a:t>充電したい</a:t>
                      </a:r>
                      <a:endParaRPr sz="1400">
                        <a:latin typeface="UD デジタル 教科書体 NP-B"/>
                        <a:cs typeface="UD デジタル 教科書体 NP-B"/>
                      </a:endParaRPr>
                    </a:p>
                  </a:txBody>
                  <a:tcPr marL="0" marR="0" marT="44450" marB="0">
                    <a:lnL w="28575">
                      <a:solidFill>
                        <a:srgbClr val="F7941D"/>
                      </a:solidFill>
                      <a:prstDash val="solid"/>
                    </a:lnL>
                    <a:lnR w="28575">
                      <a:solidFill>
                        <a:srgbClr val="F7941D"/>
                      </a:solidFill>
                      <a:prstDash val="solid"/>
                    </a:lnR>
                    <a:lnT w="28575">
                      <a:solidFill>
                        <a:srgbClr val="F7941D"/>
                      </a:solidFill>
                      <a:prstDash val="solid"/>
                    </a:lnT>
                    <a:lnB w="28575">
                      <a:solidFill>
                        <a:srgbClr val="F7941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90"/>
                        </a:spcBef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  <a:p>
                      <a:pPr marL="708660">
                        <a:lnSpc>
                          <a:spcPts val="730"/>
                        </a:lnSpc>
                        <a:spcBef>
                          <a:spcPts val="5"/>
                        </a:spcBef>
                      </a:pPr>
                      <a:r>
                        <a:rPr sz="700" b="1" spc="-50" dirty="0">
                          <a:solidFill>
                            <a:srgbClr val="231F20"/>
                          </a:solidFill>
                          <a:latin typeface="UD デジタル 教科書体 NP-B"/>
                          <a:cs typeface="UD デジタル 教科書体 NP-B"/>
                        </a:rPr>
                        <a:t>た</a:t>
                      </a:r>
                      <a:endParaRPr sz="700" dirty="0">
                        <a:latin typeface="UD デジタル 教科書体 NP-B"/>
                        <a:cs typeface="UD デジタル 教科書体 NP-B"/>
                      </a:endParaRPr>
                    </a:p>
                    <a:p>
                      <a:pPr marL="320040">
                        <a:lnSpc>
                          <a:spcPts val="1570"/>
                        </a:lnSpc>
                      </a:pPr>
                      <a:r>
                        <a:rPr sz="1400" b="1" spc="-50" dirty="0">
                          <a:solidFill>
                            <a:srgbClr val="231F20"/>
                          </a:solidFill>
                          <a:latin typeface="UD デジタル 教科書体 NP-B"/>
                          <a:cs typeface="UD デジタル 教科書体 NP-B"/>
                        </a:rPr>
                        <a:t>その他</a:t>
                      </a:r>
                      <a:endParaRPr sz="1400" dirty="0">
                        <a:latin typeface="UD デジタル 教科書体 NP-B"/>
                        <a:cs typeface="UD デジタル 教科書体 NP-B"/>
                      </a:endParaRPr>
                    </a:p>
                  </a:txBody>
                  <a:tcPr marL="0" marR="0" marT="0" marB="0">
                    <a:lnL w="28575">
                      <a:solidFill>
                        <a:srgbClr val="F7941D"/>
                      </a:solidFill>
                      <a:prstDash val="solid"/>
                    </a:lnL>
                    <a:lnR w="28575">
                      <a:solidFill>
                        <a:srgbClr val="F7941D"/>
                      </a:solidFill>
                      <a:prstDash val="solid"/>
                    </a:lnR>
                    <a:lnT w="28575">
                      <a:solidFill>
                        <a:srgbClr val="F7941D"/>
                      </a:solidFill>
                      <a:prstDash val="solid"/>
                    </a:lnT>
                    <a:lnB w="28575">
                      <a:solidFill>
                        <a:srgbClr val="F7941D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196849" y="165100"/>
            <a:ext cx="7162800" cy="10287000"/>
          </a:xfrm>
          <a:prstGeom prst="rect">
            <a:avLst/>
          </a:prstGeom>
          <a:solidFill>
            <a:schemeClr val="bg1"/>
          </a:solidFill>
          <a:ln w="63500" algn="ctr">
            <a:solidFill>
              <a:srgbClr val="50AD7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SzPct val="100000"/>
              <a:buChar char="•"/>
              <a:defRPr kumimoji="1" sz="32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kumimoji="1" sz="28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kumimoji="1"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kumimoji="1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kumimoji="1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LID4096" altLang="LID4096" sz="2398">
              <a:solidFill>
                <a:srgbClr val="50AD70"/>
              </a:solidFill>
            </a:endParaRPr>
          </a:p>
        </p:txBody>
      </p:sp>
      <p:graphicFrame>
        <p:nvGraphicFramePr>
          <p:cNvPr id="4099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7891421"/>
              </p:ext>
            </p:extLst>
          </p:nvPr>
        </p:nvGraphicFramePr>
        <p:xfrm>
          <a:off x="542469" y="3501196"/>
          <a:ext cx="6471561" cy="4085328"/>
        </p:xfrm>
        <a:graphic>
          <a:graphicData uri="http://schemas.openxmlformats.org/drawingml/2006/table">
            <a:tbl>
              <a:tblPr/>
              <a:tblGrid>
                <a:gridCol w="647156">
                  <a:extLst>
                    <a:ext uri="{9D8B030D-6E8A-4147-A177-3AD203B41FA5}">
                      <a16:colId xmlns:a16="http://schemas.microsoft.com/office/drawing/2014/main" val="492158753"/>
                    </a:ext>
                  </a:extLst>
                </a:gridCol>
                <a:gridCol w="647156">
                  <a:extLst>
                    <a:ext uri="{9D8B030D-6E8A-4147-A177-3AD203B41FA5}">
                      <a16:colId xmlns:a16="http://schemas.microsoft.com/office/drawing/2014/main" val="3365142491"/>
                    </a:ext>
                  </a:extLst>
                </a:gridCol>
                <a:gridCol w="647156">
                  <a:extLst>
                    <a:ext uri="{9D8B030D-6E8A-4147-A177-3AD203B41FA5}">
                      <a16:colId xmlns:a16="http://schemas.microsoft.com/office/drawing/2014/main" val="2460727027"/>
                    </a:ext>
                  </a:extLst>
                </a:gridCol>
                <a:gridCol w="647156">
                  <a:extLst>
                    <a:ext uri="{9D8B030D-6E8A-4147-A177-3AD203B41FA5}">
                      <a16:colId xmlns:a16="http://schemas.microsoft.com/office/drawing/2014/main" val="3073425661"/>
                    </a:ext>
                  </a:extLst>
                </a:gridCol>
                <a:gridCol w="648743">
                  <a:extLst>
                    <a:ext uri="{9D8B030D-6E8A-4147-A177-3AD203B41FA5}">
                      <a16:colId xmlns:a16="http://schemas.microsoft.com/office/drawing/2014/main" val="2522434697"/>
                    </a:ext>
                  </a:extLst>
                </a:gridCol>
                <a:gridCol w="645570">
                  <a:extLst>
                    <a:ext uri="{9D8B030D-6E8A-4147-A177-3AD203B41FA5}">
                      <a16:colId xmlns:a16="http://schemas.microsoft.com/office/drawing/2014/main" val="2944254066"/>
                    </a:ext>
                  </a:extLst>
                </a:gridCol>
                <a:gridCol w="647156">
                  <a:extLst>
                    <a:ext uri="{9D8B030D-6E8A-4147-A177-3AD203B41FA5}">
                      <a16:colId xmlns:a16="http://schemas.microsoft.com/office/drawing/2014/main" val="3959023690"/>
                    </a:ext>
                  </a:extLst>
                </a:gridCol>
                <a:gridCol w="647156">
                  <a:extLst>
                    <a:ext uri="{9D8B030D-6E8A-4147-A177-3AD203B41FA5}">
                      <a16:colId xmlns:a16="http://schemas.microsoft.com/office/drawing/2014/main" val="2290239555"/>
                    </a:ext>
                  </a:extLst>
                </a:gridCol>
                <a:gridCol w="647156">
                  <a:extLst>
                    <a:ext uri="{9D8B030D-6E8A-4147-A177-3AD203B41FA5}">
                      <a16:colId xmlns:a16="http://schemas.microsoft.com/office/drawing/2014/main" val="1821182015"/>
                    </a:ext>
                  </a:extLst>
                </a:gridCol>
                <a:gridCol w="647156">
                  <a:extLst>
                    <a:ext uri="{9D8B030D-6E8A-4147-A177-3AD203B41FA5}">
                      <a16:colId xmlns:a16="http://schemas.microsoft.com/office/drawing/2014/main" val="1859935915"/>
                    </a:ext>
                  </a:extLst>
                </a:gridCol>
              </a:tblGrid>
              <a:tr h="64874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LID4096" altLang="LID4096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あ</a:t>
                      </a:r>
                    </a:p>
                  </a:txBody>
                  <a:tcPr marL="91363" marR="91363" marT="45682" marB="45682" anchor="ctr" horzOverflow="overflow">
                    <a:lnL w="28575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LID4096" altLang="LID4096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か</a:t>
                      </a:r>
                    </a:p>
                  </a:txBody>
                  <a:tcPr marL="91363" marR="91363" marT="45682" marB="45682" anchor="ctr" horzOverflow="overflow">
                    <a:lnL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LID4096" altLang="LID4096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さ</a:t>
                      </a:r>
                    </a:p>
                  </a:txBody>
                  <a:tcPr marL="91363" marR="91363" marT="45682" marB="45682" anchor="ctr" horzOverflow="overflow">
                    <a:lnL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LID4096" altLang="LID4096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た</a:t>
                      </a:r>
                    </a:p>
                  </a:txBody>
                  <a:tcPr marL="91363" marR="91363" marT="45682" marB="45682" anchor="ctr" horzOverflow="overflow">
                    <a:lnL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LID4096" altLang="LID4096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な</a:t>
                      </a:r>
                    </a:p>
                  </a:txBody>
                  <a:tcPr marL="91363" marR="91363" marT="45682" marB="45682" anchor="ctr" horzOverflow="overflow">
                    <a:lnL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LID4096" altLang="LID4096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は</a:t>
                      </a:r>
                    </a:p>
                  </a:txBody>
                  <a:tcPr marL="91363" marR="91363" marT="45682" marB="45682" anchor="ctr" horzOverflow="overflow">
                    <a:lnL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LID4096" altLang="LID4096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ま</a:t>
                      </a:r>
                    </a:p>
                  </a:txBody>
                  <a:tcPr marL="91363" marR="91363" marT="45682" marB="45682" anchor="ctr" horzOverflow="overflow">
                    <a:lnL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LID4096" altLang="LID4096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や</a:t>
                      </a:r>
                    </a:p>
                  </a:txBody>
                  <a:tcPr marL="91363" marR="91363" marT="45682" marB="45682" anchor="ctr" horzOverflow="overflow">
                    <a:lnL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LID4096" altLang="LID4096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ら</a:t>
                      </a:r>
                    </a:p>
                  </a:txBody>
                  <a:tcPr marL="91363" marR="91363" marT="45682" marB="45682" anchor="ctr" horzOverflow="overflow">
                    <a:lnL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LID4096" altLang="LID4096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わ</a:t>
                      </a:r>
                    </a:p>
                  </a:txBody>
                  <a:tcPr marL="91363" marR="91363" marT="45682" marB="45682" anchor="ctr" horzOverflow="overflow">
                    <a:lnL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0413406"/>
                  </a:ext>
                </a:extLst>
              </a:tr>
              <a:tr h="64874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LID4096" altLang="LID4096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い</a:t>
                      </a:r>
                    </a:p>
                  </a:txBody>
                  <a:tcPr marL="91363" marR="91363" marT="45682" marB="45682" anchor="ctr" horzOverflow="overflow">
                    <a:lnL w="28575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LID4096" altLang="LID4096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き</a:t>
                      </a:r>
                    </a:p>
                  </a:txBody>
                  <a:tcPr marL="91363" marR="91363" marT="45682" marB="45682" anchor="ctr" horzOverflow="overflow">
                    <a:lnL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LID4096" altLang="LID4096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し</a:t>
                      </a:r>
                    </a:p>
                  </a:txBody>
                  <a:tcPr marL="91363" marR="91363" marT="45682" marB="45682" anchor="ctr" horzOverflow="overflow">
                    <a:lnL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LID4096" altLang="LID4096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ち</a:t>
                      </a:r>
                    </a:p>
                  </a:txBody>
                  <a:tcPr marL="91363" marR="91363" marT="45682" marB="45682" anchor="ctr" horzOverflow="overflow">
                    <a:lnL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LID4096" altLang="LID4096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に</a:t>
                      </a:r>
                    </a:p>
                  </a:txBody>
                  <a:tcPr marL="91363" marR="91363" marT="45682" marB="45682" anchor="ctr" horzOverflow="overflow">
                    <a:lnL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LID4096" altLang="LID4096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ひ</a:t>
                      </a:r>
                    </a:p>
                  </a:txBody>
                  <a:tcPr marL="91363" marR="91363" marT="45682" marB="45682" anchor="ctr" horzOverflow="overflow">
                    <a:lnL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LID4096" altLang="LID4096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み</a:t>
                      </a:r>
                    </a:p>
                  </a:txBody>
                  <a:tcPr marL="91363" marR="91363" marT="45682" marB="45682" anchor="ctr" horzOverflow="overflow">
                    <a:lnL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1" lang="LID4096" altLang="LID4096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91363" marR="91363" marT="45682" marB="45682" anchor="ctr" horzOverflow="overflow">
                    <a:lnL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LID4096" altLang="LID4096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り</a:t>
                      </a:r>
                    </a:p>
                  </a:txBody>
                  <a:tcPr marL="91363" marR="91363" marT="45682" marB="45682" anchor="ctr" horzOverflow="overflow">
                    <a:lnL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1" lang="LID4096" altLang="LID4096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91363" marR="91363" marT="45682" marB="45682" anchor="ctr" horzOverflow="overflow">
                    <a:lnL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4654083"/>
                  </a:ext>
                </a:extLst>
              </a:tr>
              <a:tr h="64874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LID4096" altLang="LID4096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う</a:t>
                      </a:r>
                    </a:p>
                  </a:txBody>
                  <a:tcPr marL="91363" marR="91363" marT="45682" marB="45682" anchor="ctr" horzOverflow="overflow">
                    <a:lnL w="28575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LID4096" altLang="LID4096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く</a:t>
                      </a:r>
                    </a:p>
                  </a:txBody>
                  <a:tcPr marL="91363" marR="91363" marT="45682" marB="45682" anchor="ctr" horzOverflow="overflow">
                    <a:lnL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LID4096" altLang="LID4096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す</a:t>
                      </a:r>
                    </a:p>
                  </a:txBody>
                  <a:tcPr marL="91363" marR="91363" marT="45682" marB="45682" anchor="ctr" horzOverflow="overflow">
                    <a:lnL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LID4096" altLang="LID4096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つ</a:t>
                      </a:r>
                    </a:p>
                  </a:txBody>
                  <a:tcPr marL="91363" marR="91363" marT="45682" marB="45682" anchor="ctr" horzOverflow="overflow">
                    <a:lnL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LID4096" altLang="LID4096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ぬ</a:t>
                      </a:r>
                    </a:p>
                  </a:txBody>
                  <a:tcPr marL="91363" marR="91363" marT="45682" marB="45682" anchor="ctr" horzOverflow="overflow">
                    <a:lnL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LID4096" altLang="LID4096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ふ</a:t>
                      </a:r>
                    </a:p>
                  </a:txBody>
                  <a:tcPr marL="91363" marR="91363" marT="45682" marB="45682" anchor="ctr" horzOverflow="overflow">
                    <a:lnL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LID4096" altLang="LID4096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む</a:t>
                      </a:r>
                    </a:p>
                  </a:txBody>
                  <a:tcPr marL="91363" marR="91363" marT="45682" marB="45682" anchor="ctr" horzOverflow="overflow">
                    <a:lnL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LID4096" altLang="LID4096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ゆ</a:t>
                      </a:r>
                    </a:p>
                  </a:txBody>
                  <a:tcPr marL="91363" marR="91363" marT="45682" marB="45682" anchor="ctr" horzOverflow="overflow">
                    <a:lnL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LID4096" altLang="LID4096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る</a:t>
                      </a:r>
                    </a:p>
                  </a:txBody>
                  <a:tcPr marL="91363" marR="91363" marT="45682" marB="45682" anchor="ctr" horzOverflow="overflow">
                    <a:lnL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LID4096" altLang="LID4096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を</a:t>
                      </a:r>
                    </a:p>
                  </a:txBody>
                  <a:tcPr marL="91363" marR="91363" marT="45682" marB="45682" anchor="ctr" horzOverflow="overflow">
                    <a:lnL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992933"/>
                  </a:ext>
                </a:extLst>
              </a:tr>
              <a:tr h="64715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LID4096" altLang="LID4096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え</a:t>
                      </a:r>
                    </a:p>
                  </a:txBody>
                  <a:tcPr marL="91363" marR="91363" marT="45682" marB="45682" anchor="ctr" horzOverflow="overflow">
                    <a:lnL w="28575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LID4096" altLang="LID4096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け</a:t>
                      </a:r>
                    </a:p>
                  </a:txBody>
                  <a:tcPr marL="91363" marR="91363" marT="45682" marB="45682" anchor="ctr" horzOverflow="overflow">
                    <a:lnL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LID4096" altLang="LID4096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せ</a:t>
                      </a:r>
                    </a:p>
                  </a:txBody>
                  <a:tcPr marL="91363" marR="91363" marT="45682" marB="45682" anchor="ctr" horzOverflow="overflow">
                    <a:lnL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LID4096" altLang="LID4096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て</a:t>
                      </a:r>
                    </a:p>
                  </a:txBody>
                  <a:tcPr marL="91363" marR="91363" marT="45682" marB="45682" anchor="ctr" horzOverflow="overflow">
                    <a:lnL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LID4096" altLang="LID4096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ね</a:t>
                      </a:r>
                    </a:p>
                  </a:txBody>
                  <a:tcPr marL="91363" marR="91363" marT="45682" marB="45682" anchor="ctr" horzOverflow="overflow">
                    <a:lnL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LID4096" altLang="LID4096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へ</a:t>
                      </a:r>
                    </a:p>
                  </a:txBody>
                  <a:tcPr marL="91363" marR="91363" marT="45682" marB="45682" anchor="ctr" horzOverflow="overflow">
                    <a:lnL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LID4096" altLang="LID4096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め</a:t>
                      </a:r>
                    </a:p>
                  </a:txBody>
                  <a:tcPr marL="91363" marR="91363" marT="45682" marB="45682" anchor="ctr" horzOverflow="overflow">
                    <a:lnL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1" lang="LID4096" altLang="LID4096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91363" marR="91363" marT="45682" marB="45682" anchor="ctr" horzOverflow="overflow">
                    <a:lnL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LID4096" altLang="LID4096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れ</a:t>
                      </a:r>
                    </a:p>
                  </a:txBody>
                  <a:tcPr marL="91363" marR="91363" marT="45682" marB="45682" anchor="ctr" horzOverflow="overflow">
                    <a:lnL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1" lang="LID4096" altLang="LID4096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91363" marR="91363" marT="45682" marB="45682" anchor="ctr" horzOverflow="overflow">
                    <a:lnL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8608069"/>
                  </a:ext>
                </a:extLst>
              </a:tr>
              <a:tr h="64874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LID4096" altLang="LID4096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お</a:t>
                      </a:r>
                    </a:p>
                  </a:txBody>
                  <a:tcPr marL="91363" marR="91363" marT="45682" marB="45682" anchor="ctr" horzOverflow="overflow">
                    <a:lnL w="28575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LID4096" altLang="LID4096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こ</a:t>
                      </a:r>
                    </a:p>
                  </a:txBody>
                  <a:tcPr marL="91363" marR="91363" marT="45682" marB="45682" anchor="ctr" horzOverflow="overflow">
                    <a:lnL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LID4096" altLang="LID4096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そ</a:t>
                      </a:r>
                    </a:p>
                  </a:txBody>
                  <a:tcPr marL="91363" marR="91363" marT="45682" marB="45682" anchor="ctr" horzOverflow="overflow">
                    <a:lnL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LID4096" altLang="LID4096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と</a:t>
                      </a:r>
                    </a:p>
                  </a:txBody>
                  <a:tcPr marL="91363" marR="91363" marT="45682" marB="45682" anchor="ctr" horzOverflow="overflow">
                    <a:lnL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LID4096" altLang="LID4096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の</a:t>
                      </a:r>
                    </a:p>
                  </a:txBody>
                  <a:tcPr marL="91363" marR="91363" marT="45682" marB="45682" anchor="ctr" horzOverflow="overflow">
                    <a:lnL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LID4096" altLang="LID4096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ほ</a:t>
                      </a:r>
                    </a:p>
                  </a:txBody>
                  <a:tcPr marL="91363" marR="91363" marT="45682" marB="45682" anchor="ctr" horzOverflow="overflow">
                    <a:lnL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LID4096" altLang="LID4096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も</a:t>
                      </a:r>
                    </a:p>
                  </a:txBody>
                  <a:tcPr marL="91363" marR="91363" marT="45682" marB="45682" anchor="ctr" horzOverflow="overflow">
                    <a:lnL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LID4096" altLang="LID4096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よ</a:t>
                      </a:r>
                    </a:p>
                  </a:txBody>
                  <a:tcPr marL="91363" marR="91363" marT="45682" marB="45682" anchor="ctr" horzOverflow="overflow">
                    <a:lnL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LID4096" altLang="LID4096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ろ</a:t>
                      </a:r>
                    </a:p>
                  </a:txBody>
                  <a:tcPr marL="91363" marR="91363" marT="45682" marB="45682" anchor="ctr" horzOverflow="overflow">
                    <a:lnL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LID4096" altLang="LID4096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ん</a:t>
                      </a:r>
                    </a:p>
                  </a:txBody>
                  <a:tcPr marL="91363" marR="91363" marT="45682" marB="45682" anchor="ctr" horzOverflow="overflow">
                    <a:lnL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35957065"/>
                  </a:ext>
                </a:extLst>
              </a:tr>
              <a:tr h="64874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LID4096" altLang="LID4096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ゃ</a:t>
                      </a:r>
                    </a:p>
                  </a:txBody>
                  <a:tcPr marL="91363" marR="91363" marT="45682" marB="45682" anchor="ctr" horzOverflow="overflow">
                    <a:lnL w="28575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LID4096" altLang="LID4096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ゅ</a:t>
                      </a:r>
                    </a:p>
                  </a:txBody>
                  <a:tcPr marL="91363" marR="91363" marT="45682" marB="45682" anchor="ctr" horzOverflow="overflow">
                    <a:lnL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LID4096" altLang="LID4096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ょ</a:t>
                      </a:r>
                    </a:p>
                  </a:txBody>
                  <a:tcPr marL="91363" marR="91363" marT="45682" marB="45682" anchor="ctr" horzOverflow="overflow">
                    <a:lnL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LID4096" altLang="LID4096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っ</a:t>
                      </a:r>
                    </a:p>
                  </a:txBody>
                  <a:tcPr marL="91363" marR="91363" marT="45682" marB="45682" anchor="ctr" horzOverflow="overflow">
                    <a:lnL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LID4096" altLang="LID4096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   </a:t>
                      </a:r>
                      <a:r>
                        <a:rPr kumimoji="1" lang="LID4096" altLang="LID4096" sz="32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“</a:t>
                      </a:r>
                    </a:p>
                  </a:txBody>
                  <a:tcPr marL="91363" marR="91363" marT="45682" marB="45682" horzOverflow="overflow">
                    <a:lnL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LID4096" altLang="LID4096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     ○</a:t>
                      </a:r>
                    </a:p>
                  </a:txBody>
                  <a:tcPr marL="91363" marR="91363" marT="45682" marB="45682" horzOverflow="overflow">
                    <a:lnL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LID4096" altLang="LID4096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？</a:t>
                      </a:r>
                    </a:p>
                  </a:txBody>
                  <a:tcPr marL="91363" marR="91363" marT="45682" marB="45682" anchor="ctr" horzOverflow="overflow">
                    <a:lnL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LID4096" altLang="LID4096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年</a:t>
                      </a:r>
                    </a:p>
                  </a:txBody>
                  <a:tcPr marL="91363" marR="91363" marT="45682" marB="45682" anchor="ctr" horzOverflow="overflow">
                    <a:lnL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LID4096" altLang="LID4096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月</a:t>
                      </a:r>
                    </a:p>
                  </a:txBody>
                  <a:tcPr marL="91363" marR="91363" marT="45682" marB="45682" anchor="ctr" horzOverflow="overflow">
                    <a:lnL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LID4096" altLang="LID4096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日</a:t>
                      </a:r>
                    </a:p>
                  </a:txBody>
                  <a:tcPr marL="91363" marR="91363" marT="45682" marB="45682" anchor="ctr" horzOverflow="overflow">
                    <a:lnL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6585387"/>
                  </a:ext>
                </a:extLst>
              </a:tr>
            </a:tbl>
          </a:graphicData>
        </a:graphic>
      </p:graphicFrame>
      <p:graphicFrame>
        <p:nvGraphicFramePr>
          <p:cNvPr id="4178" name="Group 8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1958546"/>
              </p:ext>
            </p:extLst>
          </p:nvPr>
        </p:nvGraphicFramePr>
        <p:xfrm>
          <a:off x="532952" y="688920"/>
          <a:ext cx="3730665" cy="2211118"/>
        </p:xfrm>
        <a:graphic>
          <a:graphicData uri="http://schemas.openxmlformats.org/drawingml/2006/table">
            <a:tbl>
              <a:tblPr/>
              <a:tblGrid>
                <a:gridCol w="747085">
                  <a:extLst>
                    <a:ext uri="{9D8B030D-6E8A-4147-A177-3AD203B41FA5}">
                      <a16:colId xmlns:a16="http://schemas.microsoft.com/office/drawing/2014/main" val="2120051908"/>
                    </a:ext>
                  </a:extLst>
                </a:gridCol>
                <a:gridCol w="743912">
                  <a:extLst>
                    <a:ext uri="{9D8B030D-6E8A-4147-A177-3AD203B41FA5}">
                      <a16:colId xmlns:a16="http://schemas.microsoft.com/office/drawing/2014/main" val="1744740040"/>
                    </a:ext>
                  </a:extLst>
                </a:gridCol>
                <a:gridCol w="748671">
                  <a:extLst>
                    <a:ext uri="{9D8B030D-6E8A-4147-A177-3AD203B41FA5}">
                      <a16:colId xmlns:a16="http://schemas.microsoft.com/office/drawing/2014/main" val="2152664129"/>
                    </a:ext>
                  </a:extLst>
                </a:gridCol>
                <a:gridCol w="743913">
                  <a:extLst>
                    <a:ext uri="{9D8B030D-6E8A-4147-A177-3AD203B41FA5}">
                      <a16:colId xmlns:a16="http://schemas.microsoft.com/office/drawing/2014/main" val="1289977981"/>
                    </a:ext>
                  </a:extLst>
                </a:gridCol>
                <a:gridCol w="747084">
                  <a:extLst>
                    <a:ext uri="{9D8B030D-6E8A-4147-A177-3AD203B41FA5}">
                      <a16:colId xmlns:a16="http://schemas.microsoft.com/office/drawing/2014/main" val="1985367588"/>
                    </a:ext>
                  </a:extLst>
                </a:gridCol>
              </a:tblGrid>
              <a:tr h="73756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LID4096" altLang="LID4096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1</a:t>
                      </a:r>
                    </a:p>
                  </a:txBody>
                  <a:tcPr marL="91363" marR="91363" marT="45682" marB="45682" anchor="ctr" horzOverflow="overflow">
                    <a:lnL w="28575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LID4096" altLang="LID4096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2</a:t>
                      </a:r>
                    </a:p>
                  </a:txBody>
                  <a:tcPr marL="91363" marR="91363" marT="45682" marB="45682" anchor="ctr" horzOverflow="overflow">
                    <a:lnL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LID4096" altLang="LID4096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3</a:t>
                      </a:r>
                    </a:p>
                  </a:txBody>
                  <a:tcPr marL="91363" marR="91363" marT="45682" marB="45682" anchor="ctr" horzOverflow="overflow">
                    <a:lnL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LID4096" altLang="LID4096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4</a:t>
                      </a:r>
                    </a:p>
                  </a:txBody>
                  <a:tcPr marL="91363" marR="91363" marT="45682" marB="45682" anchor="ctr" horzOverflow="overflow">
                    <a:lnL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LID4096" altLang="LID4096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5</a:t>
                      </a:r>
                    </a:p>
                  </a:txBody>
                  <a:tcPr marL="91363" marR="91363" marT="45682" marB="45682" anchor="ctr" horzOverflow="overflow">
                    <a:lnL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0213249"/>
                  </a:ext>
                </a:extLst>
              </a:tr>
              <a:tr h="73598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LID4096" altLang="LID4096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6</a:t>
                      </a:r>
                    </a:p>
                  </a:txBody>
                  <a:tcPr marL="91363" marR="91363" marT="45682" marB="45682" anchor="ctr" horzOverflow="overflow">
                    <a:lnL w="28575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LID4096" altLang="LID4096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7</a:t>
                      </a:r>
                    </a:p>
                  </a:txBody>
                  <a:tcPr marL="91363" marR="91363" marT="45682" marB="45682" anchor="ctr" horzOverflow="overflow">
                    <a:lnL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LID4096" altLang="LID4096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8</a:t>
                      </a:r>
                    </a:p>
                  </a:txBody>
                  <a:tcPr marL="91363" marR="91363" marT="45682" marB="45682" anchor="ctr" horzOverflow="overflow">
                    <a:lnL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LID4096" altLang="LID4096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9</a:t>
                      </a:r>
                    </a:p>
                  </a:txBody>
                  <a:tcPr marL="91363" marR="91363" marT="45682" marB="45682" anchor="ctr" horzOverflow="overflow">
                    <a:lnL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LID4096" altLang="LID4096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10</a:t>
                      </a:r>
                    </a:p>
                  </a:txBody>
                  <a:tcPr marL="91363" marR="91363" marT="45682" marB="45682" anchor="ctr" horzOverflow="overflow">
                    <a:lnL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11814518"/>
                  </a:ext>
                </a:extLst>
              </a:tr>
              <a:tr h="73756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LID4096" altLang="LID4096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11</a:t>
                      </a:r>
                    </a:p>
                  </a:txBody>
                  <a:tcPr marL="91363" marR="91363" marT="45682" marB="45682" anchor="ctr" horzOverflow="overflow">
                    <a:lnL w="28575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LID4096" altLang="LID4096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12</a:t>
                      </a:r>
                    </a:p>
                  </a:txBody>
                  <a:tcPr marL="91363" marR="91363" marT="45682" marB="45682" anchor="ctr" horzOverflow="overflow">
                    <a:lnL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LID4096" altLang="LID4096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0</a:t>
                      </a:r>
                    </a:p>
                  </a:txBody>
                  <a:tcPr marL="91363" marR="91363" marT="45682" marB="45682" anchor="ctr" horzOverflow="overflow">
                    <a:lnL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1" lang="LID4096" altLang="LID4096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91363" marR="91363" marT="45682" marB="45682" anchor="ctr" horzOverflow="overflow">
                    <a:lnL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1" lang="LID4096" altLang="LID4096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91363" marR="91363" marT="45682" marB="45682" anchor="ctr" horzOverflow="overflow">
                    <a:lnL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3871285"/>
                  </a:ext>
                </a:extLst>
              </a:tr>
            </a:tbl>
          </a:graphicData>
        </a:graphic>
      </p:graphicFrame>
      <p:graphicFrame>
        <p:nvGraphicFramePr>
          <p:cNvPr id="4204" name="Group 1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9962022"/>
              </p:ext>
            </p:extLst>
          </p:nvPr>
        </p:nvGraphicFramePr>
        <p:xfrm>
          <a:off x="542469" y="7937500"/>
          <a:ext cx="6471564" cy="1890917"/>
        </p:xfrm>
        <a:graphic>
          <a:graphicData uri="http://schemas.openxmlformats.org/drawingml/2006/table">
            <a:tbl>
              <a:tblPr/>
              <a:tblGrid>
                <a:gridCol w="650329">
                  <a:extLst>
                    <a:ext uri="{9D8B030D-6E8A-4147-A177-3AD203B41FA5}">
                      <a16:colId xmlns:a16="http://schemas.microsoft.com/office/drawing/2014/main" val="2228367912"/>
                    </a:ext>
                  </a:extLst>
                </a:gridCol>
                <a:gridCol w="651915">
                  <a:extLst>
                    <a:ext uri="{9D8B030D-6E8A-4147-A177-3AD203B41FA5}">
                      <a16:colId xmlns:a16="http://schemas.microsoft.com/office/drawing/2014/main" val="182580398"/>
                    </a:ext>
                  </a:extLst>
                </a:gridCol>
                <a:gridCol w="650329">
                  <a:extLst>
                    <a:ext uri="{9D8B030D-6E8A-4147-A177-3AD203B41FA5}">
                      <a16:colId xmlns:a16="http://schemas.microsoft.com/office/drawing/2014/main" val="550210593"/>
                    </a:ext>
                  </a:extLst>
                </a:gridCol>
                <a:gridCol w="650329">
                  <a:extLst>
                    <a:ext uri="{9D8B030D-6E8A-4147-A177-3AD203B41FA5}">
                      <a16:colId xmlns:a16="http://schemas.microsoft.com/office/drawing/2014/main" val="2172879391"/>
                    </a:ext>
                  </a:extLst>
                </a:gridCol>
                <a:gridCol w="653501">
                  <a:extLst>
                    <a:ext uri="{9D8B030D-6E8A-4147-A177-3AD203B41FA5}">
                      <a16:colId xmlns:a16="http://schemas.microsoft.com/office/drawing/2014/main" val="626444704"/>
                    </a:ext>
                  </a:extLst>
                </a:gridCol>
                <a:gridCol w="650329">
                  <a:extLst>
                    <a:ext uri="{9D8B030D-6E8A-4147-A177-3AD203B41FA5}">
                      <a16:colId xmlns:a16="http://schemas.microsoft.com/office/drawing/2014/main" val="537566846"/>
                    </a:ext>
                  </a:extLst>
                </a:gridCol>
                <a:gridCol w="650329">
                  <a:extLst>
                    <a:ext uri="{9D8B030D-6E8A-4147-A177-3AD203B41FA5}">
                      <a16:colId xmlns:a16="http://schemas.microsoft.com/office/drawing/2014/main" val="1125661828"/>
                    </a:ext>
                  </a:extLst>
                </a:gridCol>
                <a:gridCol w="650329">
                  <a:extLst>
                    <a:ext uri="{9D8B030D-6E8A-4147-A177-3AD203B41FA5}">
                      <a16:colId xmlns:a16="http://schemas.microsoft.com/office/drawing/2014/main" val="3363708752"/>
                    </a:ext>
                  </a:extLst>
                </a:gridCol>
                <a:gridCol w="651914">
                  <a:extLst>
                    <a:ext uri="{9D8B030D-6E8A-4147-A177-3AD203B41FA5}">
                      <a16:colId xmlns:a16="http://schemas.microsoft.com/office/drawing/2014/main" val="2091560726"/>
                    </a:ext>
                  </a:extLst>
                </a:gridCol>
                <a:gridCol w="612260">
                  <a:extLst>
                    <a:ext uri="{9D8B030D-6E8A-4147-A177-3AD203B41FA5}">
                      <a16:colId xmlns:a16="http://schemas.microsoft.com/office/drawing/2014/main" val="4094693523"/>
                    </a:ext>
                  </a:extLst>
                </a:gridCol>
              </a:tblGrid>
              <a:tr h="60770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LID4096" altLang="LID4096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A</a:t>
                      </a:r>
                    </a:p>
                  </a:txBody>
                  <a:tcPr marL="91363" marR="91363" marT="45682" marB="45682" anchor="ctr" horzOverflow="overflow">
                    <a:lnL w="28575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LID4096" altLang="LID4096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B</a:t>
                      </a:r>
                    </a:p>
                  </a:txBody>
                  <a:tcPr marL="91363" marR="91363" marT="45682" marB="45682" anchor="ctr" horzOverflow="overflow">
                    <a:lnL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LID4096" altLang="LID4096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C</a:t>
                      </a:r>
                    </a:p>
                  </a:txBody>
                  <a:tcPr marL="91363" marR="91363" marT="45682" marB="45682" anchor="ctr" horzOverflow="overflow">
                    <a:lnL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LID4096" altLang="LID4096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D</a:t>
                      </a:r>
                    </a:p>
                  </a:txBody>
                  <a:tcPr marL="91363" marR="91363" marT="45682" marB="45682" anchor="ctr" horzOverflow="overflow">
                    <a:lnL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LID4096" altLang="LID4096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E</a:t>
                      </a:r>
                    </a:p>
                  </a:txBody>
                  <a:tcPr marL="91363" marR="91363" marT="45682" marB="45682" anchor="ctr" horzOverflow="overflow">
                    <a:lnL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LID4096" altLang="LID4096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F</a:t>
                      </a:r>
                    </a:p>
                  </a:txBody>
                  <a:tcPr marL="91363" marR="91363" marT="45682" marB="45682" anchor="ctr" horzOverflow="overflow">
                    <a:lnL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LID4096" altLang="LID4096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G</a:t>
                      </a:r>
                    </a:p>
                  </a:txBody>
                  <a:tcPr marL="91363" marR="91363" marT="45682" marB="45682" anchor="ctr" horzOverflow="overflow">
                    <a:lnL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LID4096" altLang="LID4096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H</a:t>
                      </a:r>
                    </a:p>
                  </a:txBody>
                  <a:tcPr marL="91363" marR="91363" marT="45682" marB="45682" anchor="ctr" horzOverflow="overflow">
                    <a:lnL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LID4096" altLang="LID4096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I</a:t>
                      </a:r>
                    </a:p>
                  </a:txBody>
                  <a:tcPr marL="91363" marR="91363" marT="45682" marB="45682" anchor="ctr" horzOverflow="overflow">
                    <a:lnL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LID4096" altLang="LID4096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J</a:t>
                      </a:r>
                    </a:p>
                  </a:txBody>
                  <a:tcPr marL="91363" marR="91363" marT="45682" marB="45682" anchor="ctr" horzOverflow="overflow">
                    <a:lnL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2435342"/>
                  </a:ext>
                </a:extLst>
              </a:tr>
              <a:tr h="64239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LID4096" altLang="LID4096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K</a:t>
                      </a:r>
                    </a:p>
                  </a:txBody>
                  <a:tcPr marL="91363" marR="91363" marT="45682" marB="45682" anchor="ctr" horzOverflow="overflow">
                    <a:lnL w="28575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LID4096" altLang="LID4096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L</a:t>
                      </a:r>
                    </a:p>
                  </a:txBody>
                  <a:tcPr marL="91363" marR="91363" marT="45682" marB="45682" anchor="ctr" horzOverflow="overflow">
                    <a:lnL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LID4096" altLang="LID4096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M</a:t>
                      </a:r>
                    </a:p>
                  </a:txBody>
                  <a:tcPr marL="91363" marR="91363" marT="45682" marB="45682" anchor="ctr" horzOverflow="overflow">
                    <a:lnL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LID4096" altLang="LID4096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N</a:t>
                      </a:r>
                    </a:p>
                  </a:txBody>
                  <a:tcPr marL="91363" marR="91363" marT="45682" marB="45682" anchor="ctr" horzOverflow="overflow">
                    <a:lnL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LID4096" altLang="LID4096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O</a:t>
                      </a:r>
                    </a:p>
                  </a:txBody>
                  <a:tcPr marL="91363" marR="91363" marT="45682" marB="45682" anchor="ctr" horzOverflow="overflow">
                    <a:lnL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LID4096" altLang="LID4096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P</a:t>
                      </a:r>
                    </a:p>
                  </a:txBody>
                  <a:tcPr marL="91363" marR="91363" marT="45682" marB="45682" anchor="ctr" horzOverflow="overflow">
                    <a:lnL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LID4096" altLang="LID4096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Q</a:t>
                      </a:r>
                    </a:p>
                  </a:txBody>
                  <a:tcPr marL="91363" marR="91363" marT="45682" marB="45682" anchor="ctr" horzOverflow="overflow">
                    <a:lnL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LID4096" altLang="LID4096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R</a:t>
                      </a:r>
                    </a:p>
                  </a:txBody>
                  <a:tcPr marL="91363" marR="91363" marT="45682" marB="45682" anchor="ctr" horzOverflow="overflow">
                    <a:lnL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LID4096" altLang="LID4096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S</a:t>
                      </a:r>
                    </a:p>
                  </a:txBody>
                  <a:tcPr marL="91363" marR="91363" marT="45682" marB="45682" anchor="ctr" horzOverflow="overflow">
                    <a:lnL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LID4096" altLang="LID4096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T</a:t>
                      </a:r>
                    </a:p>
                  </a:txBody>
                  <a:tcPr marL="91363" marR="91363" marT="45682" marB="45682" anchor="ctr" horzOverflow="overflow">
                    <a:lnL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5120266"/>
                  </a:ext>
                </a:extLst>
              </a:tr>
              <a:tr h="64081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LID4096" altLang="LID4096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U</a:t>
                      </a:r>
                    </a:p>
                  </a:txBody>
                  <a:tcPr marL="91363" marR="91363" marT="45682" marB="45682" anchor="ctr" horzOverflow="overflow">
                    <a:lnL w="28575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LID4096" altLang="LID4096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V</a:t>
                      </a:r>
                    </a:p>
                  </a:txBody>
                  <a:tcPr marL="91363" marR="91363" marT="45682" marB="45682" anchor="ctr" horzOverflow="overflow">
                    <a:lnL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LID4096" altLang="LID4096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W</a:t>
                      </a:r>
                    </a:p>
                  </a:txBody>
                  <a:tcPr marL="91363" marR="91363" marT="45682" marB="45682" anchor="ctr" horzOverflow="overflow">
                    <a:lnL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LID4096" altLang="LID4096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X</a:t>
                      </a:r>
                    </a:p>
                  </a:txBody>
                  <a:tcPr marL="91363" marR="91363" marT="45682" marB="45682" anchor="ctr" horzOverflow="overflow">
                    <a:lnL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LID4096" altLang="LID4096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Y</a:t>
                      </a:r>
                    </a:p>
                  </a:txBody>
                  <a:tcPr marL="91363" marR="91363" marT="45682" marB="45682" anchor="ctr" horzOverflow="overflow">
                    <a:lnL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LID4096" altLang="LID4096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Z</a:t>
                      </a:r>
                    </a:p>
                  </a:txBody>
                  <a:tcPr marL="91363" marR="91363" marT="45682" marB="45682" anchor="ctr" horzOverflow="overflow">
                    <a:lnL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1" lang="LID4096" altLang="LID4096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91363" marR="91363" marT="45682" marB="45682" anchor="ctr" horzOverflow="overflow">
                    <a:lnL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1" lang="LID4096" altLang="LID4096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91363" marR="91363" marT="45682" marB="45682" anchor="ctr" horzOverflow="overflow">
                    <a:lnL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1" lang="LID4096" altLang="LID4096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91363" marR="91363" marT="45682" marB="45682" anchor="ctr" horzOverflow="overflow">
                    <a:lnL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1" lang="LID4096" altLang="LID4096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91363" marR="91363" marT="45682" marB="45682" anchor="ctr" horzOverflow="overflow">
                    <a:lnL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0A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3872016"/>
                  </a:ext>
                </a:extLst>
              </a:tr>
            </a:tbl>
          </a:graphicData>
        </a:graphic>
      </p:graphicFrame>
      <p:pic>
        <p:nvPicPr>
          <p:cNvPr id="14490" name="Picture 156" descr="イラ3-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6014" y="277744"/>
            <a:ext cx="964390" cy="9643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491" name="Picture 157" descr="イラ3-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4977" y="1301181"/>
            <a:ext cx="1516376" cy="2376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角丸四角形 1"/>
          <p:cNvSpPr/>
          <p:nvPr/>
        </p:nvSpPr>
        <p:spPr>
          <a:xfrm>
            <a:off x="6369051" y="850900"/>
            <a:ext cx="685799" cy="250503"/>
          </a:xfrm>
          <a:prstGeom prst="roundRect">
            <a:avLst>
              <a:gd name="adj" fmla="val 40875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object 11"/>
          <p:cNvSpPr txBox="1"/>
          <p:nvPr/>
        </p:nvSpPr>
        <p:spPr>
          <a:xfrm>
            <a:off x="6383511" y="783790"/>
            <a:ext cx="750961" cy="384721"/>
          </a:xfrm>
          <a:prstGeom prst="rect">
            <a:avLst/>
          </a:prstGeom>
          <a:noFill/>
        </p:spPr>
        <p:txBody>
          <a:bodyPr vert="horz" wrap="square" lIns="0" tIns="12700" rIns="0" bIns="0" rtlCol="0">
            <a:spAutoFit/>
          </a:bodyPr>
          <a:lstStyle/>
          <a:p>
            <a:pPr marL="15240">
              <a:lnSpc>
                <a:spcPts val="455"/>
              </a:lnSpc>
              <a:spcBef>
                <a:spcPts val="100"/>
              </a:spcBef>
              <a:tabLst>
                <a:tab pos="324485" algn="l"/>
              </a:tabLst>
            </a:pPr>
            <a:r>
              <a:rPr sz="500" b="1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ゆ</a:t>
            </a:r>
            <a:r>
              <a:rPr sz="500" b="1" spc="-50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び</a:t>
            </a:r>
            <a:r>
              <a:rPr sz="500" b="1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	</a:t>
            </a:r>
            <a:r>
              <a:rPr sz="500" b="1" spc="-50" dirty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さ</a:t>
            </a:r>
            <a:endParaRPr sz="500" dirty="0">
              <a:latin typeface="UD デジタル 教科書体 NP-B"/>
              <a:cs typeface="UD デジタル 教科書体 NP-B"/>
            </a:endParaRPr>
          </a:p>
          <a:p>
            <a:pPr marL="90170" marR="29209" indent="-78105">
              <a:lnSpc>
                <a:spcPts val="1240"/>
              </a:lnSpc>
              <a:spcBef>
                <a:spcPts val="15"/>
              </a:spcBef>
            </a:pPr>
            <a:r>
              <a:rPr sz="1150" b="1" spc="-185" dirty="0" err="1" smtClean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指で差して</a:t>
            </a:r>
            <a:r>
              <a:rPr sz="1150" b="1" spc="-170" dirty="0" err="1" smtClean="0">
                <a:solidFill>
                  <a:srgbClr val="231F20"/>
                </a:solidFill>
                <a:latin typeface="UD デジタル 教科書体 NP-B"/>
                <a:cs typeface="UD デジタル 教科書体 NP-B"/>
              </a:rPr>
              <a:t>ください</a:t>
            </a:r>
            <a:endParaRPr sz="1150" dirty="0">
              <a:latin typeface="UD デジタル 教科書体 NP-B"/>
              <a:cs typeface="UD デジタル 教科書体 NP-B"/>
            </a:endParaRPr>
          </a:p>
        </p:txBody>
      </p:sp>
    </p:spTree>
    <p:extLst>
      <p:ext uri="{BB962C8B-B14F-4D97-AF65-F5344CB8AC3E}">
        <p14:creationId xmlns:p14="http://schemas.microsoft.com/office/powerpoint/2010/main" val="3946120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</TotalTime>
  <Words>647</Words>
  <Application>Microsoft Office PowerPoint</Application>
  <PresentationFormat>ユーザー設定</PresentationFormat>
  <Paragraphs>364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5" baseType="lpstr">
      <vt:lpstr>BIZ UDPゴシック</vt:lpstr>
      <vt:lpstr>ＭＳ Ｐゴシック</vt:lpstr>
      <vt:lpstr>UD デジタル 教科書体 NP-B</vt:lpstr>
      <vt:lpstr>UD デジタル 教科書体 NP-R</vt:lpstr>
      <vt:lpstr>游ゴシック</vt:lpstr>
      <vt:lpstr>Arial</vt:lpstr>
      <vt:lpstr>Calibri</vt:lpstr>
      <vt:lpstr>Times New Roman</vt:lpstr>
      <vt:lpstr>Office Theme</vt:lpstr>
      <vt:lpstr>コミュニケーションボード〈災害用〉</vt:lpstr>
      <vt:lpstr>コミュニケーションボード〈災害用〉</vt:lpstr>
      <vt:lpstr>コミュニケーションボード〈災害用〉</vt:lpstr>
      <vt:lpstr>コミュニケーションボード〈災害用〉</vt:lpstr>
      <vt:lpstr>コミュニケーションボード〈災害用〉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コミュニケーションボード.indd</dc:title>
  <cp:lastModifiedBy>井梅　賢吾</cp:lastModifiedBy>
  <cp:revision>8</cp:revision>
  <cp:lastPrinted>2024-05-24T06:08:46Z</cp:lastPrinted>
  <dcterms:created xsi:type="dcterms:W3CDTF">2024-03-15T05:03:16Z</dcterms:created>
  <dcterms:modified xsi:type="dcterms:W3CDTF">2024-05-28T00:58:13Z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2024-03-15T00:00:00Z</vt:filetime>
  </property>
  <property fmtid="{D5CDD505-2E9C-101B-9397-08002B2CF9AE}" pid="3" name="Creator">
    <vt:lpwstr>Adobe InDesign 19.3 (Windows)</vt:lpwstr>
  </property>
  <property fmtid="{D5CDD505-2E9C-101B-9397-08002B2CF9AE}" pid="4" name="GTS_PDFXVersion">
    <vt:lpwstr>PDF/X-4</vt:lpwstr>
  </property>
  <property fmtid="{D5CDD505-2E9C-101B-9397-08002B2CF9AE}" pid="5" name="LastSaved">
    <vt:filetime>2024-03-15T00:00:00Z</vt:filetime>
  </property>
  <property fmtid="{D5CDD505-2E9C-101B-9397-08002B2CF9AE}" pid="6" name="Producer">
    <vt:lpwstr>Adobe PDF Library 17.0</vt:lpwstr>
  </property>
</Properties>
</file>