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6" r:id="rId1"/>
  </p:sldMasterIdLst>
  <p:notesMasterIdLst>
    <p:notesMasterId r:id="rId6"/>
  </p:notesMasterIdLst>
  <p:sldIdLst>
    <p:sldId id="2147378893" r:id="rId2"/>
    <p:sldId id="2147378920" r:id="rId3"/>
    <p:sldId id="2147378894" r:id="rId4"/>
    <p:sldId id="2147378921" r:id="rId5"/>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585C9"/>
    <a:srgbClr val="0070C0"/>
    <a:srgbClr val="00B050"/>
    <a:srgbClr val="70AD47"/>
    <a:srgbClr val="DAE3F3"/>
    <a:srgbClr val="FFF2CC"/>
    <a:srgbClr val="A8BF99"/>
    <a:srgbClr val="92C172"/>
    <a:srgbClr val="D2E7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35664F-2190-4E0B-BC5A-A8E632883F84}" v="11" dt="2024-03-27T06:23:18.07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88" autoAdjust="0"/>
  </p:normalViewPr>
  <p:slideViewPr>
    <p:cSldViewPr snapToGrid="0">
      <p:cViewPr varScale="1">
        <p:scale>
          <a:sx n="109" d="100"/>
          <a:sy n="109" d="100"/>
        </p:scale>
        <p:origin x="141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森 敏正(OOMORI Toshimasa)" userId="6698517b-ff40-4a39-9a46-c88fd54ac493" providerId="ADAL" clId="{ED35664F-2190-4E0B-BC5A-A8E632883F84}"/>
    <pc:docChg chg="undo custSel addSld delSld modSld">
      <pc:chgData name="大森 敏正(OOMORI Toshimasa)" userId="6698517b-ff40-4a39-9a46-c88fd54ac493" providerId="ADAL" clId="{ED35664F-2190-4E0B-BC5A-A8E632883F84}" dt="2024-03-29T10:21:40.994" v="310" actId="47"/>
      <pc:docMkLst>
        <pc:docMk/>
      </pc:docMkLst>
      <pc:sldChg chg="del">
        <pc:chgData name="大森 敏正(OOMORI Toshimasa)" userId="6698517b-ff40-4a39-9a46-c88fd54ac493" providerId="ADAL" clId="{ED35664F-2190-4E0B-BC5A-A8E632883F84}" dt="2024-02-27T12:32:12.987" v="174" actId="47"/>
        <pc:sldMkLst>
          <pc:docMk/>
          <pc:sldMk cId="3079596639" sldId="845"/>
        </pc:sldMkLst>
      </pc:sldChg>
      <pc:sldChg chg="del">
        <pc:chgData name="大森 敏正(OOMORI Toshimasa)" userId="6698517b-ff40-4a39-9a46-c88fd54ac493" providerId="ADAL" clId="{ED35664F-2190-4E0B-BC5A-A8E632883F84}" dt="2024-02-27T12:32:12.987" v="174" actId="47"/>
        <pc:sldMkLst>
          <pc:docMk/>
          <pc:sldMk cId="580855939" sldId="2147378892"/>
        </pc:sldMkLst>
      </pc:sldChg>
      <pc:sldChg chg="delSp mod">
        <pc:chgData name="大森 敏正(OOMORI Toshimasa)" userId="6698517b-ff40-4a39-9a46-c88fd54ac493" providerId="ADAL" clId="{ED35664F-2190-4E0B-BC5A-A8E632883F84}" dt="2024-02-27T12:46:38.481" v="183" actId="478"/>
        <pc:sldMkLst>
          <pc:docMk/>
          <pc:sldMk cId="4281388257" sldId="2147378893"/>
        </pc:sldMkLst>
        <pc:spChg chg="del">
          <ac:chgData name="大森 敏正(OOMORI Toshimasa)" userId="6698517b-ff40-4a39-9a46-c88fd54ac493" providerId="ADAL" clId="{ED35664F-2190-4E0B-BC5A-A8E632883F84}" dt="2024-02-27T12:46:38.481" v="183" actId="478"/>
          <ac:spMkLst>
            <pc:docMk/>
            <pc:sldMk cId="4281388257" sldId="2147378893"/>
            <ac:spMk id="15" creationId="{C35C8B44-008B-A66A-57BD-4389532470CE}"/>
          </ac:spMkLst>
        </pc:spChg>
      </pc:sldChg>
      <pc:sldChg chg="delSp mod">
        <pc:chgData name="大森 敏正(OOMORI Toshimasa)" userId="6698517b-ff40-4a39-9a46-c88fd54ac493" providerId="ADAL" clId="{ED35664F-2190-4E0B-BC5A-A8E632883F84}" dt="2024-02-27T12:46:13.356" v="182" actId="478"/>
        <pc:sldMkLst>
          <pc:docMk/>
          <pc:sldMk cId="2491131793" sldId="2147378894"/>
        </pc:sldMkLst>
        <pc:spChg chg="del">
          <ac:chgData name="大森 敏正(OOMORI Toshimasa)" userId="6698517b-ff40-4a39-9a46-c88fd54ac493" providerId="ADAL" clId="{ED35664F-2190-4E0B-BC5A-A8E632883F84}" dt="2024-02-27T12:46:13.356" v="182" actId="478"/>
          <ac:spMkLst>
            <pc:docMk/>
            <pc:sldMk cId="2491131793" sldId="2147378894"/>
            <ac:spMk id="6" creationId="{B2F3FF40-E030-99FB-2D03-A3E3BAD39D9B}"/>
          </ac:spMkLst>
        </pc:spChg>
      </pc:sldChg>
      <pc:sldChg chg="addSp delSp modSp del mod">
        <pc:chgData name="大森 敏正(OOMORI Toshimasa)" userId="6698517b-ff40-4a39-9a46-c88fd54ac493" providerId="ADAL" clId="{ED35664F-2190-4E0B-BC5A-A8E632883F84}" dt="2024-03-27T06:08:51.528" v="299" actId="47"/>
        <pc:sldMkLst>
          <pc:docMk/>
          <pc:sldMk cId="121319480" sldId="2147378895"/>
        </pc:sldMkLst>
        <pc:spChg chg="add del mod">
          <ac:chgData name="大森 敏正(OOMORI Toshimasa)" userId="6698517b-ff40-4a39-9a46-c88fd54ac493" providerId="ADAL" clId="{ED35664F-2190-4E0B-BC5A-A8E632883F84}" dt="2024-02-14T10:53:34.082" v="16" actId="478"/>
          <ac:spMkLst>
            <pc:docMk/>
            <pc:sldMk cId="121319480" sldId="2147378895"/>
            <ac:spMk id="2" creationId="{C732A4C6-0432-E2BB-AE9F-80B8992D8B53}"/>
          </ac:spMkLst>
        </pc:spChg>
        <pc:spChg chg="add del">
          <ac:chgData name="大森 敏正(OOMORI Toshimasa)" userId="6698517b-ff40-4a39-9a46-c88fd54ac493" providerId="ADAL" clId="{ED35664F-2190-4E0B-BC5A-A8E632883F84}" dt="2024-02-14T10:53:18.297" v="12"/>
          <ac:spMkLst>
            <pc:docMk/>
            <pc:sldMk cId="121319480" sldId="2147378895"/>
            <ac:spMk id="3" creationId="{A5CEE642-8759-7188-88A9-C46CDC1476C5}"/>
          </ac:spMkLst>
        </pc:spChg>
        <pc:spChg chg="add mod">
          <ac:chgData name="大森 敏正(OOMORI Toshimasa)" userId="6698517b-ff40-4a39-9a46-c88fd54ac493" providerId="ADAL" clId="{ED35664F-2190-4E0B-BC5A-A8E632883F84}" dt="2024-03-13T10:26:23.586" v="297" actId="207"/>
          <ac:spMkLst>
            <pc:docMk/>
            <pc:sldMk cId="121319480" sldId="2147378895"/>
            <ac:spMk id="4" creationId="{1DB791A2-406E-FC62-9CE7-798AE77D1A0D}"/>
          </ac:spMkLst>
        </pc:spChg>
        <pc:spChg chg="mod">
          <ac:chgData name="大森 敏正(OOMORI Toshimasa)" userId="6698517b-ff40-4a39-9a46-c88fd54ac493" providerId="ADAL" clId="{ED35664F-2190-4E0B-BC5A-A8E632883F84}" dt="2024-02-14T11:00:42.006" v="124" actId="948"/>
          <ac:spMkLst>
            <pc:docMk/>
            <pc:sldMk cId="121319480" sldId="2147378895"/>
            <ac:spMk id="7" creationId="{7832ED15-E108-B533-3FC6-6ED42ACAC2CA}"/>
          </ac:spMkLst>
        </pc:spChg>
        <pc:spChg chg="del mod">
          <ac:chgData name="大森 敏正(OOMORI Toshimasa)" userId="6698517b-ff40-4a39-9a46-c88fd54ac493" providerId="ADAL" clId="{ED35664F-2190-4E0B-BC5A-A8E632883F84}" dt="2024-02-14T10:55:43.830" v="61" actId="478"/>
          <ac:spMkLst>
            <pc:docMk/>
            <pc:sldMk cId="121319480" sldId="2147378895"/>
            <ac:spMk id="10" creationId="{2ADFA7C6-3BFA-5491-A9BC-508C31FA8B04}"/>
          </ac:spMkLst>
        </pc:spChg>
      </pc:sldChg>
      <pc:sldChg chg="del">
        <pc:chgData name="大森 敏正(OOMORI Toshimasa)" userId="6698517b-ff40-4a39-9a46-c88fd54ac493" providerId="ADAL" clId="{ED35664F-2190-4E0B-BC5A-A8E632883F84}" dt="2024-02-14T11:09:50.178" v="126" actId="47"/>
        <pc:sldMkLst>
          <pc:docMk/>
          <pc:sldMk cId="35385695" sldId="2147378896"/>
        </pc:sldMkLst>
      </pc:sldChg>
      <pc:sldChg chg="delSp modSp del mod">
        <pc:chgData name="大森 敏正(OOMORI Toshimasa)" userId="6698517b-ff40-4a39-9a46-c88fd54ac493" providerId="ADAL" clId="{ED35664F-2190-4E0B-BC5A-A8E632883F84}" dt="2024-03-29T10:21:40.994" v="310" actId="47"/>
        <pc:sldMkLst>
          <pc:docMk/>
          <pc:sldMk cId="380974725" sldId="2147378897"/>
        </pc:sldMkLst>
        <pc:spChg chg="mod">
          <ac:chgData name="大森 敏正(OOMORI Toshimasa)" userId="6698517b-ff40-4a39-9a46-c88fd54ac493" providerId="ADAL" clId="{ED35664F-2190-4E0B-BC5A-A8E632883F84}" dt="2024-02-27T12:47:59.597" v="187" actId="20577"/>
          <ac:spMkLst>
            <pc:docMk/>
            <pc:sldMk cId="380974725" sldId="2147378897"/>
            <ac:spMk id="4" creationId="{17A9E1CB-77F8-6B19-34A3-5810C7DEF60D}"/>
          </ac:spMkLst>
        </pc:spChg>
        <pc:spChg chg="del">
          <ac:chgData name="大森 敏正(OOMORI Toshimasa)" userId="6698517b-ff40-4a39-9a46-c88fd54ac493" providerId="ADAL" clId="{ED35664F-2190-4E0B-BC5A-A8E632883F84}" dt="2024-02-27T12:46:44.742" v="184" actId="478"/>
          <ac:spMkLst>
            <pc:docMk/>
            <pc:sldMk cId="380974725" sldId="2147378897"/>
            <ac:spMk id="15" creationId="{C35C8B44-008B-A66A-57BD-4389532470CE}"/>
          </ac:spMkLst>
        </pc:spChg>
        <pc:graphicFrameChg chg="mod">
          <ac:chgData name="大森 敏正(OOMORI Toshimasa)" userId="6698517b-ff40-4a39-9a46-c88fd54ac493" providerId="ADAL" clId="{ED35664F-2190-4E0B-BC5A-A8E632883F84}" dt="2024-02-14T11:16:32.454" v="135" actId="1076"/>
          <ac:graphicFrameMkLst>
            <pc:docMk/>
            <pc:sldMk cId="380974725" sldId="2147378897"/>
            <ac:graphicFrameMk id="2" creationId="{48D11440-97AC-268D-92BD-F270091C8890}"/>
          </ac:graphicFrameMkLst>
        </pc:graphicFrameChg>
        <pc:graphicFrameChg chg="mod">
          <ac:chgData name="大森 敏正(OOMORI Toshimasa)" userId="6698517b-ff40-4a39-9a46-c88fd54ac493" providerId="ADAL" clId="{ED35664F-2190-4E0B-BC5A-A8E632883F84}" dt="2024-02-14T11:16:32.454" v="135" actId="1076"/>
          <ac:graphicFrameMkLst>
            <pc:docMk/>
            <pc:sldMk cId="380974725" sldId="2147378897"/>
            <ac:graphicFrameMk id="7" creationId="{A998F7D5-90BD-3218-DB46-49C7D8A10F4D}"/>
          </ac:graphicFrameMkLst>
        </pc:graphicFrameChg>
        <pc:graphicFrameChg chg="mod">
          <ac:chgData name="大森 敏正(OOMORI Toshimasa)" userId="6698517b-ff40-4a39-9a46-c88fd54ac493" providerId="ADAL" clId="{ED35664F-2190-4E0B-BC5A-A8E632883F84}" dt="2024-02-14T11:16:32.454" v="135" actId="1076"/>
          <ac:graphicFrameMkLst>
            <pc:docMk/>
            <pc:sldMk cId="380974725" sldId="2147378897"/>
            <ac:graphicFrameMk id="8" creationId="{28186357-C594-7256-AA75-3BCC82378DC1}"/>
          </ac:graphicFrameMkLst>
        </pc:graphicFrameChg>
        <pc:graphicFrameChg chg="mod">
          <ac:chgData name="大森 敏正(OOMORI Toshimasa)" userId="6698517b-ff40-4a39-9a46-c88fd54ac493" providerId="ADAL" clId="{ED35664F-2190-4E0B-BC5A-A8E632883F84}" dt="2024-02-14T11:16:32.454" v="135" actId="1076"/>
          <ac:graphicFrameMkLst>
            <pc:docMk/>
            <pc:sldMk cId="380974725" sldId="2147378897"/>
            <ac:graphicFrameMk id="9" creationId="{2727FBEC-1822-487A-53E3-7C1CA897C7BF}"/>
          </ac:graphicFrameMkLst>
        </pc:graphicFrameChg>
        <pc:graphicFrameChg chg="mod">
          <ac:chgData name="大森 敏正(OOMORI Toshimasa)" userId="6698517b-ff40-4a39-9a46-c88fd54ac493" providerId="ADAL" clId="{ED35664F-2190-4E0B-BC5A-A8E632883F84}" dt="2024-02-14T11:16:32.454" v="135" actId="1076"/>
          <ac:graphicFrameMkLst>
            <pc:docMk/>
            <pc:sldMk cId="380974725" sldId="2147378897"/>
            <ac:graphicFrameMk id="12" creationId="{776937D9-6D23-AD95-431A-6D61921C4AA7}"/>
          </ac:graphicFrameMkLst>
        </pc:graphicFrameChg>
        <pc:graphicFrameChg chg="mod">
          <ac:chgData name="大森 敏正(OOMORI Toshimasa)" userId="6698517b-ff40-4a39-9a46-c88fd54ac493" providerId="ADAL" clId="{ED35664F-2190-4E0B-BC5A-A8E632883F84}" dt="2024-02-14T11:16:32.454" v="135" actId="1076"/>
          <ac:graphicFrameMkLst>
            <pc:docMk/>
            <pc:sldMk cId="380974725" sldId="2147378897"/>
            <ac:graphicFrameMk id="13" creationId="{052E650D-22EC-BFA3-F5F0-313AF2B4B137}"/>
          </ac:graphicFrameMkLst>
        </pc:graphicFrameChg>
        <pc:graphicFrameChg chg="mod">
          <ac:chgData name="大森 敏正(OOMORI Toshimasa)" userId="6698517b-ff40-4a39-9a46-c88fd54ac493" providerId="ADAL" clId="{ED35664F-2190-4E0B-BC5A-A8E632883F84}" dt="2024-02-14T11:16:32.454" v="135" actId="1076"/>
          <ac:graphicFrameMkLst>
            <pc:docMk/>
            <pc:sldMk cId="380974725" sldId="2147378897"/>
            <ac:graphicFrameMk id="14" creationId="{293446D4-71E4-FB19-4247-A3ADE7B06ADD}"/>
          </ac:graphicFrameMkLst>
        </pc:graphicFrameChg>
        <pc:cxnChg chg="mod">
          <ac:chgData name="大森 敏正(OOMORI Toshimasa)" userId="6698517b-ff40-4a39-9a46-c88fd54ac493" providerId="ADAL" clId="{ED35664F-2190-4E0B-BC5A-A8E632883F84}" dt="2024-02-14T11:16:26.456" v="134" actId="1076"/>
          <ac:cxnSpMkLst>
            <pc:docMk/>
            <pc:sldMk cId="380974725" sldId="2147378897"/>
            <ac:cxnSpMk id="10" creationId="{ABD0584A-16F7-498D-95FF-601C4A8CE0CB}"/>
          </ac:cxnSpMkLst>
        </pc:cxnChg>
      </pc:sldChg>
      <pc:sldChg chg="del">
        <pc:chgData name="大森 敏正(OOMORI Toshimasa)" userId="6698517b-ff40-4a39-9a46-c88fd54ac493" providerId="ADAL" clId="{ED35664F-2190-4E0B-BC5A-A8E632883F84}" dt="2024-02-14T11:09:59.059" v="127" actId="47"/>
        <pc:sldMkLst>
          <pc:docMk/>
          <pc:sldMk cId="1524500577" sldId="2147378898"/>
        </pc:sldMkLst>
      </pc:sldChg>
      <pc:sldChg chg="delSp modSp del mod">
        <pc:chgData name="大森 敏正(OOMORI Toshimasa)" userId="6698517b-ff40-4a39-9a46-c88fd54ac493" providerId="ADAL" clId="{ED35664F-2190-4E0B-BC5A-A8E632883F84}" dt="2024-03-29T10:21:40.994" v="310" actId="47"/>
        <pc:sldMkLst>
          <pc:docMk/>
          <pc:sldMk cId="1974077960" sldId="2147378899"/>
        </pc:sldMkLst>
        <pc:spChg chg="del mod">
          <ac:chgData name="大森 敏正(OOMORI Toshimasa)" userId="6698517b-ff40-4a39-9a46-c88fd54ac493" providerId="ADAL" clId="{ED35664F-2190-4E0B-BC5A-A8E632883F84}" dt="2024-02-14T11:21:57.114" v="168" actId="478"/>
          <ac:spMkLst>
            <pc:docMk/>
            <pc:sldMk cId="1974077960" sldId="2147378899"/>
            <ac:spMk id="7" creationId="{EE181419-9257-0E72-BC01-62C073617769}"/>
          </ac:spMkLst>
        </pc:spChg>
        <pc:spChg chg="mod">
          <ac:chgData name="大森 敏正(OOMORI Toshimasa)" userId="6698517b-ff40-4a39-9a46-c88fd54ac493" providerId="ADAL" clId="{ED35664F-2190-4E0B-BC5A-A8E632883F84}" dt="2024-02-27T12:48:05.997" v="190" actId="20577"/>
          <ac:spMkLst>
            <pc:docMk/>
            <pc:sldMk cId="1974077960" sldId="2147378899"/>
            <ac:spMk id="9" creationId="{F993FE8F-39FE-645D-B1E7-1FA908171C16}"/>
          </ac:spMkLst>
        </pc:spChg>
        <pc:graphicFrameChg chg="mod modGraphic">
          <ac:chgData name="大森 敏正(OOMORI Toshimasa)" userId="6698517b-ff40-4a39-9a46-c88fd54ac493" providerId="ADAL" clId="{ED35664F-2190-4E0B-BC5A-A8E632883F84}" dt="2024-02-14T11:17:36.935" v="167" actId="1037"/>
          <ac:graphicFrameMkLst>
            <pc:docMk/>
            <pc:sldMk cId="1974077960" sldId="2147378899"/>
            <ac:graphicFrameMk id="2" creationId="{AAE7C397-1585-5B09-F65C-7C23D445815E}"/>
          </ac:graphicFrameMkLst>
        </pc:graphicFrameChg>
        <pc:graphicFrameChg chg="mod modGraphic">
          <ac:chgData name="大森 敏正(OOMORI Toshimasa)" userId="6698517b-ff40-4a39-9a46-c88fd54ac493" providerId="ADAL" clId="{ED35664F-2190-4E0B-BC5A-A8E632883F84}" dt="2024-02-14T11:17:36.935" v="167" actId="1037"/>
          <ac:graphicFrameMkLst>
            <pc:docMk/>
            <pc:sldMk cId="1974077960" sldId="2147378899"/>
            <ac:graphicFrameMk id="23" creationId="{E604575B-B555-F190-FF12-204224600662}"/>
          </ac:graphicFrameMkLst>
        </pc:graphicFrameChg>
        <pc:graphicFrameChg chg="mod modGraphic">
          <ac:chgData name="大森 敏正(OOMORI Toshimasa)" userId="6698517b-ff40-4a39-9a46-c88fd54ac493" providerId="ADAL" clId="{ED35664F-2190-4E0B-BC5A-A8E632883F84}" dt="2024-02-14T11:17:36.935" v="167" actId="1037"/>
          <ac:graphicFrameMkLst>
            <pc:docMk/>
            <pc:sldMk cId="1974077960" sldId="2147378899"/>
            <ac:graphicFrameMk id="25" creationId="{7D21EDC4-3EBE-64A8-B61E-492EC2A5AB56}"/>
          </ac:graphicFrameMkLst>
        </pc:graphicFrameChg>
        <pc:graphicFrameChg chg="mod modGraphic">
          <ac:chgData name="大森 敏正(OOMORI Toshimasa)" userId="6698517b-ff40-4a39-9a46-c88fd54ac493" providerId="ADAL" clId="{ED35664F-2190-4E0B-BC5A-A8E632883F84}" dt="2024-02-14T11:17:36.935" v="167" actId="1037"/>
          <ac:graphicFrameMkLst>
            <pc:docMk/>
            <pc:sldMk cId="1974077960" sldId="2147378899"/>
            <ac:graphicFrameMk id="26" creationId="{558AE7AF-FE02-8D92-BB70-53B4EF62207F}"/>
          </ac:graphicFrameMkLst>
        </pc:graphicFrameChg>
        <pc:graphicFrameChg chg="mod modGraphic">
          <ac:chgData name="大森 敏正(OOMORI Toshimasa)" userId="6698517b-ff40-4a39-9a46-c88fd54ac493" providerId="ADAL" clId="{ED35664F-2190-4E0B-BC5A-A8E632883F84}" dt="2024-02-14T11:17:36.935" v="167" actId="1037"/>
          <ac:graphicFrameMkLst>
            <pc:docMk/>
            <pc:sldMk cId="1974077960" sldId="2147378899"/>
            <ac:graphicFrameMk id="29" creationId="{5FBDA531-8292-A0ED-6048-65078120B5A2}"/>
          </ac:graphicFrameMkLst>
        </pc:graphicFrameChg>
        <pc:graphicFrameChg chg="mod modGraphic">
          <ac:chgData name="大森 敏正(OOMORI Toshimasa)" userId="6698517b-ff40-4a39-9a46-c88fd54ac493" providerId="ADAL" clId="{ED35664F-2190-4E0B-BC5A-A8E632883F84}" dt="2024-02-14T11:17:36.935" v="167" actId="1037"/>
          <ac:graphicFrameMkLst>
            <pc:docMk/>
            <pc:sldMk cId="1974077960" sldId="2147378899"/>
            <ac:graphicFrameMk id="30" creationId="{A5E6A04A-5EAB-522D-76E3-AD59DE778C51}"/>
          </ac:graphicFrameMkLst>
        </pc:graphicFrameChg>
        <pc:graphicFrameChg chg="mod modGraphic">
          <ac:chgData name="大森 敏正(OOMORI Toshimasa)" userId="6698517b-ff40-4a39-9a46-c88fd54ac493" providerId="ADAL" clId="{ED35664F-2190-4E0B-BC5A-A8E632883F84}" dt="2024-02-14T11:17:36.935" v="167" actId="1037"/>
          <ac:graphicFrameMkLst>
            <pc:docMk/>
            <pc:sldMk cId="1974077960" sldId="2147378899"/>
            <ac:graphicFrameMk id="31" creationId="{050CFC20-908E-14E9-8EFE-2482F56C49F6}"/>
          </ac:graphicFrameMkLst>
        </pc:graphicFrameChg>
      </pc:sldChg>
      <pc:sldChg chg="del">
        <pc:chgData name="大森 敏正(OOMORI Toshimasa)" userId="6698517b-ff40-4a39-9a46-c88fd54ac493" providerId="ADAL" clId="{ED35664F-2190-4E0B-BC5A-A8E632883F84}" dt="2024-02-14T11:10:01.146" v="128" actId="47"/>
        <pc:sldMkLst>
          <pc:docMk/>
          <pc:sldMk cId="3467740152" sldId="2147378900"/>
        </pc:sldMkLst>
      </pc:sldChg>
      <pc:sldChg chg="add del">
        <pc:chgData name="大森 敏正(OOMORI Toshimasa)" userId="6698517b-ff40-4a39-9a46-c88fd54ac493" providerId="ADAL" clId="{ED35664F-2190-4E0B-BC5A-A8E632883F84}" dt="2024-03-27T06:08:56.755" v="301" actId="47"/>
        <pc:sldMkLst>
          <pc:docMk/>
          <pc:sldMk cId="2002395180" sldId="2147378901"/>
        </pc:sldMkLst>
      </pc:sldChg>
      <pc:sldChg chg="modSp add del mod">
        <pc:chgData name="大森 敏正(OOMORI Toshimasa)" userId="6698517b-ff40-4a39-9a46-c88fd54ac493" providerId="ADAL" clId="{ED35664F-2190-4E0B-BC5A-A8E632883F84}" dt="2024-03-27T06:21:07.871" v="303" actId="47"/>
        <pc:sldMkLst>
          <pc:docMk/>
          <pc:sldMk cId="2083344374" sldId="2147378902"/>
        </pc:sldMkLst>
        <pc:spChg chg="mod">
          <ac:chgData name="大森 敏正(OOMORI Toshimasa)" userId="6698517b-ff40-4a39-9a46-c88fd54ac493" providerId="ADAL" clId="{ED35664F-2190-4E0B-BC5A-A8E632883F84}" dt="2024-02-14T11:10:09.505" v="130" actId="207"/>
          <ac:spMkLst>
            <pc:docMk/>
            <pc:sldMk cId="2083344374" sldId="2147378902"/>
            <ac:spMk id="4" creationId="{1DB791A2-406E-FC62-9CE7-798AE77D1A0D}"/>
          </ac:spMkLst>
        </pc:spChg>
        <pc:spChg chg="mod">
          <ac:chgData name="大森 敏正(OOMORI Toshimasa)" userId="6698517b-ff40-4a39-9a46-c88fd54ac493" providerId="ADAL" clId="{ED35664F-2190-4E0B-BC5A-A8E632883F84}" dt="2024-02-14T11:10:16.542" v="131" actId="208"/>
          <ac:spMkLst>
            <pc:docMk/>
            <pc:sldMk cId="2083344374" sldId="2147378902"/>
            <ac:spMk id="7" creationId="{7832ED15-E108-B533-3FC6-6ED42ACAC2CA}"/>
          </ac:spMkLst>
        </pc:spChg>
      </pc:sldChg>
      <pc:sldChg chg="add del">
        <pc:chgData name="大森 敏正(OOMORI Toshimasa)" userId="6698517b-ff40-4a39-9a46-c88fd54ac493" providerId="ADAL" clId="{ED35664F-2190-4E0B-BC5A-A8E632883F84}" dt="2024-03-27T06:21:13.788" v="304" actId="47"/>
        <pc:sldMkLst>
          <pc:docMk/>
          <pc:sldMk cId="1950900563" sldId="2147378903"/>
        </pc:sldMkLst>
      </pc:sldChg>
      <pc:sldChg chg="add del">
        <pc:chgData name="大森 敏正(OOMORI Toshimasa)" userId="6698517b-ff40-4a39-9a46-c88fd54ac493" providerId="ADAL" clId="{ED35664F-2190-4E0B-BC5A-A8E632883F84}" dt="2024-02-27T12:44:29.034" v="181"/>
        <pc:sldMkLst>
          <pc:docMk/>
          <pc:sldMk cId="416963940" sldId="2147378904"/>
        </pc:sldMkLst>
      </pc:sldChg>
      <pc:sldChg chg="modSp add del mod">
        <pc:chgData name="大森 敏正(OOMORI Toshimasa)" userId="6698517b-ff40-4a39-9a46-c88fd54ac493" providerId="ADAL" clId="{ED35664F-2190-4E0B-BC5A-A8E632883F84}" dt="2024-02-27T12:43:12.142" v="179" actId="47"/>
        <pc:sldMkLst>
          <pc:docMk/>
          <pc:sldMk cId="2895114155" sldId="2147378906"/>
        </pc:sldMkLst>
        <pc:spChg chg="mod">
          <ac:chgData name="大森 敏正(OOMORI Toshimasa)" userId="6698517b-ff40-4a39-9a46-c88fd54ac493" providerId="ADAL" clId="{ED35664F-2190-4E0B-BC5A-A8E632883F84}" dt="2024-02-27T12:42:52.271" v="178" actId="20577"/>
          <ac:spMkLst>
            <pc:docMk/>
            <pc:sldMk cId="2895114155" sldId="2147378906"/>
            <ac:spMk id="9" creationId="{F993FE8F-39FE-645D-B1E7-1FA908171C16}"/>
          </ac:spMkLst>
        </pc:spChg>
      </pc:sldChg>
      <pc:sldChg chg="add del">
        <pc:chgData name="大森 敏正(OOMORI Toshimasa)" userId="6698517b-ff40-4a39-9a46-c88fd54ac493" providerId="ADAL" clId="{ED35664F-2190-4E0B-BC5A-A8E632883F84}" dt="2024-03-27T06:23:15.710" v="307" actId="47"/>
        <pc:sldMkLst>
          <pc:docMk/>
          <pc:sldMk cId="3585697935" sldId="2147378906"/>
        </pc:sldMkLst>
      </pc:sldChg>
      <pc:sldChg chg="add del">
        <pc:chgData name="大森 敏正(OOMORI Toshimasa)" userId="6698517b-ff40-4a39-9a46-c88fd54ac493" providerId="ADAL" clId="{ED35664F-2190-4E0B-BC5A-A8E632883F84}" dt="2024-03-27T06:23:20.904" v="309" actId="47"/>
        <pc:sldMkLst>
          <pc:docMk/>
          <pc:sldMk cId="265092578" sldId="2147378907"/>
        </pc:sldMkLst>
      </pc:sldChg>
      <pc:sldChg chg="add del">
        <pc:chgData name="大森 敏正(OOMORI Toshimasa)" userId="6698517b-ff40-4a39-9a46-c88fd54ac493" providerId="ADAL" clId="{ED35664F-2190-4E0B-BC5A-A8E632883F84}" dt="2024-03-29T10:21:40.994" v="310" actId="47"/>
        <pc:sldMkLst>
          <pc:docMk/>
          <pc:sldMk cId="819463267" sldId="2147378912"/>
        </pc:sldMkLst>
      </pc:sldChg>
      <pc:sldChg chg="add del">
        <pc:chgData name="大森 敏正(OOMORI Toshimasa)" userId="6698517b-ff40-4a39-9a46-c88fd54ac493" providerId="ADAL" clId="{ED35664F-2190-4E0B-BC5A-A8E632883F84}" dt="2024-03-29T10:21:40.994" v="310" actId="47"/>
        <pc:sldMkLst>
          <pc:docMk/>
          <pc:sldMk cId="2182840674" sldId="2147378913"/>
        </pc:sldMkLst>
      </pc:sldChg>
      <pc:sldChg chg="add">
        <pc:chgData name="大森 敏正(OOMORI Toshimasa)" userId="6698517b-ff40-4a39-9a46-c88fd54ac493" providerId="ADAL" clId="{ED35664F-2190-4E0B-BC5A-A8E632883F84}" dt="2024-03-27T06:23:13.632" v="306"/>
        <pc:sldMkLst>
          <pc:docMk/>
          <pc:sldMk cId="1078471104" sldId="2147378920"/>
        </pc:sldMkLst>
      </pc:sldChg>
      <pc:sldChg chg="add">
        <pc:chgData name="大森 敏正(OOMORI Toshimasa)" userId="6698517b-ff40-4a39-9a46-c88fd54ac493" providerId="ADAL" clId="{ED35664F-2190-4E0B-BC5A-A8E632883F84}" dt="2024-03-27T06:23:18.078" v="308"/>
        <pc:sldMkLst>
          <pc:docMk/>
          <pc:sldMk cId="1465400359" sldId="2147378921"/>
        </pc:sldMkLst>
      </pc:sldChg>
    </pc:docChg>
  </pc:docChgLst>
  <pc:docChgLst>
    <pc:chgData name="河原 伸明(KAWAHARA Nobuaki)" userId="f931058f-a54b-4603-8147-68f22df85b96" providerId="ADAL" clId="{04E10D46-D5E9-45E4-BF3D-1F38D973921D}"/>
    <pc:docChg chg="undo custSel modSld">
      <pc:chgData name="河原 伸明(KAWAHARA Nobuaki)" userId="f931058f-a54b-4603-8147-68f22df85b96" providerId="ADAL" clId="{04E10D46-D5E9-45E4-BF3D-1F38D973921D}" dt="2024-02-27T05:24:28.108" v="112" actId="1038"/>
      <pc:docMkLst>
        <pc:docMk/>
      </pc:docMkLst>
      <pc:sldChg chg="modSp mod">
        <pc:chgData name="河原 伸明(KAWAHARA Nobuaki)" userId="f931058f-a54b-4603-8147-68f22df85b96" providerId="ADAL" clId="{04E10D46-D5E9-45E4-BF3D-1F38D973921D}" dt="2024-02-27T05:24:28.108" v="112" actId="1038"/>
        <pc:sldMkLst>
          <pc:docMk/>
          <pc:sldMk cId="4281388257" sldId="2147378893"/>
        </pc:sldMkLst>
        <pc:graphicFrameChg chg="mod">
          <ac:chgData name="河原 伸明(KAWAHARA Nobuaki)" userId="f931058f-a54b-4603-8147-68f22df85b96" providerId="ADAL" clId="{04E10D46-D5E9-45E4-BF3D-1F38D973921D}" dt="2024-02-27T05:24:28.108" v="112" actId="1038"/>
          <ac:graphicFrameMkLst>
            <pc:docMk/>
            <pc:sldMk cId="4281388257" sldId="2147378893"/>
            <ac:graphicFrameMk id="2" creationId="{48D11440-97AC-268D-92BD-F270091C8890}"/>
          </ac:graphicFrameMkLst>
        </pc:graphicFrameChg>
        <pc:graphicFrameChg chg="mod">
          <ac:chgData name="河原 伸明(KAWAHARA Nobuaki)" userId="f931058f-a54b-4603-8147-68f22df85b96" providerId="ADAL" clId="{04E10D46-D5E9-45E4-BF3D-1F38D973921D}" dt="2024-02-27T05:24:19.850" v="89" actId="1038"/>
          <ac:graphicFrameMkLst>
            <pc:docMk/>
            <pc:sldMk cId="4281388257" sldId="2147378893"/>
            <ac:graphicFrameMk id="7" creationId="{A998F7D5-90BD-3218-DB46-49C7D8A10F4D}"/>
          </ac:graphicFrameMkLst>
        </pc:graphicFrameChg>
        <pc:graphicFrameChg chg="mod">
          <ac:chgData name="河原 伸明(KAWAHARA Nobuaki)" userId="f931058f-a54b-4603-8147-68f22df85b96" providerId="ADAL" clId="{04E10D46-D5E9-45E4-BF3D-1F38D973921D}" dt="2024-02-27T05:24:19.850" v="89" actId="1038"/>
          <ac:graphicFrameMkLst>
            <pc:docMk/>
            <pc:sldMk cId="4281388257" sldId="2147378893"/>
            <ac:graphicFrameMk id="8" creationId="{28186357-C594-7256-AA75-3BCC82378DC1}"/>
          </ac:graphicFrameMkLst>
        </pc:graphicFrameChg>
        <pc:graphicFrameChg chg="mod">
          <ac:chgData name="河原 伸明(KAWAHARA Nobuaki)" userId="f931058f-a54b-4603-8147-68f22df85b96" providerId="ADAL" clId="{04E10D46-D5E9-45E4-BF3D-1F38D973921D}" dt="2024-02-27T05:24:19.850" v="89" actId="1038"/>
          <ac:graphicFrameMkLst>
            <pc:docMk/>
            <pc:sldMk cId="4281388257" sldId="2147378893"/>
            <ac:graphicFrameMk id="9" creationId="{2727FBEC-1822-487A-53E3-7C1CA897C7BF}"/>
          </ac:graphicFrameMkLst>
        </pc:graphicFrameChg>
        <pc:graphicFrameChg chg="mod">
          <ac:chgData name="河原 伸明(KAWAHARA Nobuaki)" userId="f931058f-a54b-4603-8147-68f22df85b96" providerId="ADAL" clId="{04E10D46-D5E9-45E4-BF3D-1F38D973921D}" dt="2024-02-27T05:24:28.108" v="112" actId="1038"/>
          <ac:graphicFrameMkLst>
            <pc:docMk/>
            <pc:sldMk cId="4281388257" sldId="2147378893"/>
            <ac:graphicFrameMk id="12" creationId="{776937D9-6D23-AD95-431A-6D61921C4AA7}"/>
          </ac:graphicFrameMkLst>
        </pc:graphicFrameChg>
        <pc:graphicFrameChg chg="mod">
          <ac:chgData name="河原 伸明(KAWAHARA Nobuaki)" userId="f931058f-a54b-4603-8147-68f22df85b96" providerId="ADAL" clId="{04E10D46-D5E9-45E4-BF3D-1F38D973921D}" dt="2024-02-27T05:24:28.108" v="112" actId="1038"/>
          <ac:graphicFrameMkLst>
            <pc:docMk/>
            <pc:sldMk cId="4281388257" sldId="2147378893"/>
            <ac:graphicFrameMk id="13" creationId="{052E650D-22EC-BFA3-F5F0-313AF2B4B137}"/>
          </ac:graphicFrameMkLst>
        </pc:graphicFrameChg>
        <pc:graphicFrameChg chg="mod">
          <ac:chgData name="河原 伸明(KAWAHARA Nobuaki)" userId="f931058f-a54b-4603-8147-68f22df85b96" providerId="ADAL" clId="{04E10D46-D5E9-45E4-BF3D-1F38D973921D}" dt="2024-02-27T05:24:28.108" v="112" actId="1038"/>
          <ac:graphicFrameMkLst>
            <pc:docMk/>
            <pc:sldMk cId="4281388257" sldId="2147378893"/>
            <ac:graphicFrameMk id="14" creationId="{293446D4-71E4-FB19-4247-A3ADE7B06ADD}"/>
          </ac:graphicFrameMkLst>
        </pc:graphicFrameChg>
      </pc:sldChg>
      <pc:sldChg chg="modSp mod">
        <pc:chgData name="河原 伸明(KAWAHARA Nobuaki)" userId="f931058f-a54b-4603-8147-68f22df85b96" providerId="ADAL" clId="{04E10D46-D5E9-45E4-BF3D-1F38D973921D}" dt="2024-02-27T05:21:59.802" v="64" actId="1038"/>
        <pc:sldMkLst>
          <pc:docMk/>
          <pc:sldMk cId="2491131793" sldId="2147378894"/>
        </pc:sldMkLst>
        <pc:graphicFrameChg chg="mod modGraphic">
          <ac:chgData name="河原 伸明(KAWAHARA Nobuaki)" userId="f931058f-a54b-4603-8147-68f22df85b96" providerId="ADAL" clId="{04E10D46-D5E9-45E4-BF3D-1F38D973921D}" dt="2024-02-27T05:21:24.458" v="38" actId="1038"/>
          <ac:graphicFrameMkLst>
            <pc:docMk/>
            <pc:sldMk cId="2491131793" sldId="2147378894"/>
            <ac:graphicFrameMk id="2" creationId="{AAE7C397-1585-5B09-F65C-7C23D445815E}"/>
          </ac:graphicFrameMkLst>
        </pc:graphicFrameChg>
        <pc:graphicFrameChg chg="mod modGraphic">
          <ac:chgData name="河原 伸明(KAWAHARA Nobuaki)" userId="f931058f-a54b-4603-8147-68f22df85b96" providerId="ADAL" clId="{04E10D46-D5E9-45E4-BF3D-1F38D973921D}" dt="2024-02-27T05:21:59.802" v="64" actId="1038"/>
          <ac:graphicFrameMkLst>
            <pc:docMk/>
            <pc:sldMk cId="2491131793" sldId="2147378894"/>
            <ac:graphicFrameMk id="23" creationId="{E604575B-B555-F190-FF12-204224600662}"/>
          </ac:graphicFrameMkLst>
        </pc:graphicFrameChg>
        <pc:graphicFrameChg chg="mod modGraphic">
          <ac:chgData name="河原 伸明(KAWAHARA Nobuaki)" userId="f931058f-a54b-4603-8147-68f22df85b96" providerId="ADAL" clId="{04E10D46-D5E9-45E4-BF3D-1F38D973921D}" dt="2024-02-27T05:21:59.802" v="64" actId="1038"/>
          <ac:graphicFrameMkLst>
            <pc:docMk/>
            <pc:sldMk cId="2491131793" sldId="2147378894"/>
            <ac:graphicFrameMk id="25" creationId="{7D21EDC4-3EBE-64A8-B61E-492EC2A5AB56}"/>
          </ac:graphicFrameMkLst>
        </pc:graphicFrameChg>
        <pc:graphicFrameChg chg="mod modGraphic">
          <ac:chgData name="河原 伸明(KAWAHARA Nobuaki)" userId="f931058f-a54b-4603-8147-68f22df85b96" providerId="ADAL" clId="{04E10D46-D5E9-45E4-BF3D-1F38D973921D}" dt="2024-02-27T05:21:59.802" v="64" actId="1038"/>
          <ac:graphicFrameMkLst>
            <pc:docMk/>
            <pc:sldMk cId="2491131793" sldId="2147378894"/>
            <ac:graphicFrameMk id="26" creationId="{558AE7AF-FE02-8D92-BB70-53B4EF62207F}"/>
          </ac:graphicFrameMkLst>
        </pc:graphicFrameChg>
        <pc:graphicFrameChg chg="mod modGraphic">
          <ac:chgData name="河原 伸明(KAWAHARA Nobuaki)" userId="f931058f-a54b-4603-8147-68f22df85b96" providerId="ADAL" clId="{04E10D46-D5E9-45E4-BF3D-1F38D973921D}" dt="2024-02-27T05:21:24.458" v="38" actId="1038"/>
          <ac:graphicFrameMkLst>
            <pc:docMk/>
            <pc:sldMk cId="2491131793" sldId="2147378894"/>
            <ac:graphicFrameMk id="29" creationId="{5FBDA531-8292-A0ED-6048-65078120B5A2}"/>
          </ac:graphicFrameMkLst>
        </pc:graphicFrameChg>
        <pc:graphicFrameChg chg="mod modGraphic">
          <ac:chgData name="河原 伸明(KAWAHARA Nobuaki)" userId="f931058f-a54b-4603-8147-68f22df85b96" providerId="ADAL" clId="{04E10D46-D5E9-45E4-BF3D-1F38D973921D}" dt="2024-02-27T05:21:24.458" v="38" actId="1038"/>
          <ac:graphicFrameMkLst>
            <pc:docMk/>
            <pc:sldMk cId="2491131793" sldId="2147378894"/>
            <ac:graphicFrameMk id="30" creationId="{A5E6A04A-5EAB-522D-76E3-AD59DE778C51}"/>
          </ac:graphicFrameMkLst>
        </pc:graphicFrameChg>
        <pc:graphicFrameChg chg="mod modGraphic">
          <ac:chgData name="河原 伸明(KAWAHARA Nobuaki)" userId="f931058f-a54b-4603-8147-68f22df85b96" providerId="ADAL" clId="{04E10D46-D5E9-45E4-BF3D-1F38D973921D}" dt="2024-02-27T05:21:24.458" v="38" actId="1038"/>
          <ac:graphicFrameMkLst>
            <pc:docMk/>
            <pc:sldMk cId="2491131793" sldId="2147378894"/>
            <ac:graphicFrameMk id="31" creationId="{050CFC20-908E-14E9-8EFE-2482F56C49F6}"/>
          </ac:graphicFrameMkLst>
        </pc:graphicFrameChg>
      </pc:sldChg>
    </pc:docChg>
  </pc:docChgLst>
  <pc:docChgLst>
    <pc:chgData name="大徳 夏純(OOTOKU Kasumi)" userId="e21aacce-a604-4690-8622-e04d7c0abd30" providerId="ADAL" clId="{4BC44D38-CC2E-43FA-A9CF-F5682656D228}"/>
    <pc:docChg chg="undo custSel addSld modSld">
      <pc:chgData name="大徳 夏純(OOTOKU Kasumi)" userId="e21aacce-a604-4690-8622-e04d7c0abd30" providerId="ADAL" clId="{4BC44D38-CC2E-43FA-A9CF-F5682656D228}" dt="2024-02-13T03:55:49.980" v="113" actId="207"/>
      <pc:docMkLst>
        <pc:docMk/>
      </pc:docMkLst>
      <pc:sldChg chg="modSp add mod">
        <pc:chgData name="大徳 夏純(OOTOKU Kasumi)" userId="e21aacce-a604-4690-8622-e04d7c0abd30" providerId="ADAL" clId="{4BC44D38-CC2E-43FA-A9CF-F5682656D228}" dt="2024-02-13T03:53:54.182" v="85" actId="207"/>
        <pc:sldMkLst>
          <pc:docMk/>
          <pc:sldMk cId="380974725" sldId="2147378897"/>
        </pc:sldMkLst>
        <pc:spChg chg="mod">
          <ac:chgData name="大徳 夏純(OOTOKU Kasumi)" userId="e21aacce-a604-4690-8622-e04d7c0abd30" providerId="ADAL" clId="{4BC44D38-CC2E-43FA-A9CF-F5682656D228}" dt="2024-02-13T03:51:53.309" v="63" actId="207"/>
          <ac:spMkLst>
            <pc:docMk/>
            <pc:sldMk cId="380974725" sldId="2147378897"/>
            <ac:spMk id="3" creationId="{0ECBA042-7483-A3D2-761A-1F6EAA22EB13}"/>
          </ac:spMkLst>
        </pc:spChg>
        <pc:spChg chg="mod">
          <ac:chgData name="大徳 夏純(OOTOKU Kasumi)" userId="e21aacce-a604-4690-8622-e04d7c0abd30" providerId="ADAL" clId="{4BC44D38-CC2E-43FA-A9CF-F5682656D228}" dt="2024-02-13T03:51:43.933" v="62" actId="207"/>
          <ac:spMkLst>
            <pc:docMk/>
            <pc:sldMk cId="380974725" sldId="2147378897"/>
            <ac:spMk id="4" creationId="{17A9E1CB-77F8-6B19-34A3-5810C7DEF60D}"/>
          </ac:spMkLst>
        </pc:spChg>
        <pc:spChg chg="mod">
          <ac:chgData name="大徳 夏純(OOTOKU Kasumi)" userId="e21aacce-a604-4690-8622-e04d7c0abd30" providerId="ADAL" clId="{4BC44D38-CC2E-43FA-A9CF-F5682656D228}" dt="2024-02-13T03:51:07.034" v="32" actId="14100"/>
          <ac:spMkLst>
            <pc:docMk/>
            <pc:sldMk cId="380974725" sldId="2147378897"/>
            <ac:spMk id="15" creationId="{C35C8B44-008B-A66A-57BD-4389532470CE}"/>
          </ac:spMkLst>
        </pc:spChg>
        <pc:graphicFrameChg chg="mod modGraphic">
          <ac:chgData name="大徳 夏純(OOTOKU Kasumi)" userId="e21aacce-a604-4690-8622-e04d7c0abd30" providerId="ADAL" clId="{4BC44D38-CC2E-43FA-A9CF-F5682656D228}" dt="2024-02-13T03:53:38.256" v="81" actId="207"/>
          <ac:graphicFrameMkLst>
            <pc:docMk/>
            <pc:sldMk cId="380974725" sldId="2147378897"/>
            <ac:graphicFrameMk id="2" creationId="{48D11440-97AC-268D-92BD-F270091C8890}"/>
          </ac:graphicFrameMkLst>
        </pc:graphicFrameChg>
        <pc:graphicFrameChg chg="mod modGraphic">
          <ac:chgData name="大徳 夏純(OOTOKU Kasumi)" userId="e21aacce-a604-4690-8622-e04d7c0abd30" providerId="ADAL" clId="{4BC44D38-CC2E-43FA-A9CF-F5682656D228}" dt="2024-02-13T03:53:23.130" v="78" actId="207"/>
          <ac:graphicFrameMkLst>
            <pc:docMk/>
            <pc:sldMk cId="380974725" sldId="2147378897"/>
            <ac:graphicFrameMk id="7" creationId="{A998F7D5-90BD-3218-DB46-49C7D8A10F4D}"/>
          </ac:graphicFrameMkLst>
        </pc:graphicFrameChg>
        <pc:graphicFrameChg chg="mod modGraphic">
          <ac:chgData name="大徳 夏純(OOTOKU Kasumi)" userId="e21aacce-a604-4690-8622-e04d7c0abd30" providerId="ADAL" clId="{4BC44D38-CC2E-43FA-A9CF-F5682656D228}" dt="2024-02-13T03:53:28.716" v="79" actId="207"/>
          <ac:graphicFrameMkLst>
            <pc:docMk/>
            <pc:sldMk cId="380974725" sldId="2147378897"/>
            <ac:graphicFrameMk id="8" creationId="{28186357-C594-7256-AA75-3BCC82378DC1}"/>
          </ac:graphicFrameMkLst>
        </pc:graphicFrameChg>
        <pc:graphicFrameChg chg="mod modGraphic">
          <ac:chgData name="大徳 夏純(OOTOKU Kasumi)" userId="e21aacce-a604-4690-8622-e04d7c0abd30" providerId="ADAL" clId="{4BC44D38-CC2E-43FA-A9CF-F5682656D228}" dt="2024-02-13T03:53:34.366" v="80" actId="207"/>
          <ac:graphicFrameMkLst>
            <pc:docMk/>
            <pc:sldMk cId="380974725" sldId="2147378897"/>
            <ac:graphicFrameMk id="9" creationId="{2727FBEC-1822-487A-53E3-7C1CA897C7BF}"/>
          </ac:graphicFrameMkLst>
        </pc:graphicFrameChg>
        <pc:graphicFrameChg chg="mod modGraphic">
          <ac:chgData name="大徳 夏純(OOTOKU Kasumi)" userId="e21aacce-a604-4690-8622-e04d7c0abd30" providerId="ADAL" clId="{4BC44D38-CC2E-43FA-A9CF-F5682656D228}" dt="2024-02-13T03:53:44.646" v="83"/>
          <ac:graphicFrameMkLst>
            <pc:docMk/>
            <pc:sldMk cId="380974725" sldId="2147378897"/>
            <ac:graphicFrameMk id="12" creationId="{776937D9-6D23-AD95-431A-6D61921C4AA7}"/>
          </ac:graphicFrameMkLst>
        </pc:graphicFrameChg>
        <pc:graphicFrameChg chg="mod modGraphic">
          <ac:chgData name="大徳 夏純(OOTOKU Kasumi)" userId="e21aacce-a604-4690-8622-e04d7c0abd30" providerId="ADAL" clId="{4BC44D38-CC2E-43FA-A9CF-F5682656D228}" dt="2024-02-13T03:53:50.559" v="84" actId="207"/>
          <ac:graphicFrameMkLst>
            <pc:docMk/>
            <pc:sldMk cId="380974725" sldId="2147378897"/>
            <ac:graphicFrameMk id="13" creationId="{052E650D-22EC-BFA3-F5F0-313AF2B4B137}"/>
          </ac:graphicFrameMkLst>
        </pc:graphicFrameChg>
        <pc:graphicFrameChg chg="mod modGraphic">
          <ac:chgData name="大徳 夏純(OOTOKU Kasumi)" userId="e21aacce-a604-4690-8622-e04d7c0abd30" providerId="ADAL" clId="{4BC44D38-CC2E-43FA-A9CF-F5682656D228}" dt="2024-02-13T03:53:54.182" v="85" actId="207"/>
          <ac:graphicFrameMkLst>
            <pc:docMk/>
            <pc:sldMk cId="380974725" sldId="2147378897"/>
            <ac:graphicFrameMk id="14" creationId="{293446D4-71E4-FB19-4247-A3ADE7B06ADD}"/>
          </ac:graphicFrameMkLst>
        </pc:graphicFrameChg>
        <pc:cxnChg chg="mod">
          <ac:chgData name="大徳 夏純(OOTOKU Kasumi)" userId="e21aacce-a604-4690-8622-e04d7c0abd30" providerId="ADAL" clId="{4BC44D38-CC2E-43FA-A9CF-F5682656D228}" dt="2024-02-13T03:52:02.470" v="64" actId="208"/>
          <ac:cxnSpMkLst>
            <pc:docMk/>
            <pc:sldMk cId="380974725" sldId="2147378897"/>
            <ac:cxnSpMk id="10" creationId="{ABD0584A-16F7-498D-95FF-601C4A8CE0CB}"/>
          </ac:cxnSpMkLst>
        </pc:cxnChg>
      </pc:sldChg>
      <pc:sldChg chg="modSp add mod">
        <pc:chgData name="大徳 夏純(OOTOKU Kasumi)" userId="e21aacce-a604-4690-8622-e04d7c0abd30" providerId="ADAL" clId="{4BC44D38-CC2E-43FA-A9CF-F5682656D228}" dt="2024-02-13T03:54:07.123" v="88" actId="208"/>
        <pc:sldMkLst>
          <pc:docMk/>
          <pc:sldMk cId="1524500577" sldId="2147378898"/>
        </pc:sldMkLst>
        <pc:spChg chg="mod">
          <ac:chgData name="大徳 夏純(OOTOKU Kasumi)" userId="e21aacce-a604-4690-8622-e04d7c0abd30" providerId="ADAL" clId="{4BC44D38-CC2E-43FA-A9CF-F5682656D228}" dt="2024-02-13T03:54:07.123" v="88" actId="208"/>
          <ac:spMkLst>
            <pc:docMk/>
            <pc:sldMk cId="1524500577" sldId="2147378898"/>
            <ac:spMk id="7" creationId="{7832ED15-E108-B533-3FC6-6ED42ACAC2CA}"/>
          </ac:spMkLst>
        </pc:spChg>
        <pc:spChg chg="mod">
          <ac:chgData name="大徳 夏純(OOTOKU Kasumi)" userId="e21aacce-a604-4690-8622-e04d7c0abd30" providerId="ADAL" clId="{4BC44D38-CC2E-43FA-A9CF-F5682656D228}" dt="2024-02-13T03:53:59.256" v="86" actId="207"/>
          <ac:spMkLst>
            <pc:docMk/>
            <pc:sldMk cId="1524500577" sldId="2147378898"/>
            <ac:spMk id="10" creationId="{2ADFA7C6-3BFA-5491-A9BC-508C31FA8B04}"/>
          </ac:spMkLst>
        </pc:spChg>
      </pc:sldChg>
      <pc:sldChg chg="addSp delSp modSp add mod">
        <pc:chgData name="大徳 夏純(OOTOKU Kasumi)" userId="e21aacce-a604-4690-8622-e04d7c0abd30" providerId="ADAL" clId="{4BC44D38-CC2E-43FA-A9CF-F5682656D228}" dt="2024-02-13T03:55:49.980" v="113" actId="207"/>
        <pc:sldMkLst>
          <pc:docMk/>
          <pc:sldMk cId="1974077960" sldId="2147378899"/>
        </pc:sldMkLst>
        <pc:spChg chg="add del mod">
          <ac:chgData name="大徳 夏純(OOTOKU Kasumi)" userId="e21aacce-a604-4690-8622-e04d7c0abd30" providerId="ADAL" clId="{4BC44D38-CC2E-43FA-A9CF-F5682656D228}" dt="2024-02-13T03:51:22.833" v="36"/>
          <ac:spMkLst>
            <pc:docMk/>
            <pc:sldMk cId="1974077960" sldId="2147378899"/>
            <ac:spMk id="3" creationId="{19F5A5E3-153F-9EF9-8A79-0A26C6EDA20D}"/>
          </ac:spMkLst>
        </pc:spChg>
        <pc:spChg chg="mod">
          <ac:chgData name="大徳 夏純(OOTOKU Kasumi)" userId="e21aacce-a604-4690-8622-e04d7c0abd30" providerId="ADAL" clId="{4BC44D38-CC2E-43FA-A9CF-F5682656D228}" dt="2024-02-13T03:54:27.041" v="94" actId="207"/>
          <ac:spMkLst>
            <pc:docMk/>
            <pc:sldMk cId="1974077960" sldId="2147378899"/>
            <ac:spMk id="5" creationId="{79B8A850-0DB9-55C1-3E5C-B0C9FE20C5B9}"/>
          </ac:spMkLst>
        </pc:spChg>
        <pc:spChg chg="del mod">
          <ac:chgData name="大徳 夏純(OOTOKU Kasumi)" userId="e21aacce-a604-4690-8622-e04d7c0abd30" providerId="ADAL" clId="{4BC44D38-CC2E-43FA-A9CF-F5682656D228}" dt="2024-02-13T03:51:35.443" v="60" actId="478"/>
          <ac:spMkLst>
            <pc:docMk/>
            <pc:sldMk cId="1974077960" sldId="2147378899"/>
            <ac:spMk id="6" creationId="{B2F3FF40-E030-99FB-2D03-A3E3BAD39D9B}"/>
          </ac:spMkLst>
        </pc:spChg>
        <pc:spChg chg="mod">
          <ac:chgData name="大徳 夏純(OOTOKU Kasumi)" userId="e21aacce-a604-4690-8622-e04d7c0abd30" providerId="ADAL" clId="{4BC44D38-CC2E-43FA-A9CF-F5682656D228}" dt="2024-02-13T03:55:10.075" v="106" actId="207"/>
          <ac:spMkLst>
            <pc:docMk/>
            <pc:sldMk cId="1974077960" sldId="2147378899"/>
            <ac:spMk id="7" creationId="{EE181419-9257-0E72-BC01-62C073617769}"/>
          </ac:spMkLst>
        </pc:spChg>
        <pc:spChg chg="add mod">
          <ac:chgData name="大徳 夏純(OOTOKU Kasumi)" userId="e21aacce-a604-4690-8622-e04d7c0abd30" providerId="ADAL" clId="{4BC44D38-CC2E-43FA-A9CF-F5682656D228}" dt="2024-02-13T03:51:36.478" v="61"/>
          <ac:spMkLst>
            <pc:docMk/>
            <pc:sldMk cId="1974077960" sldId="2147378899"/>
            <ac:spMk id="8" creationId="{595F4D17-7C8F-2BA3-484A-6054212FA270}"/>
          </ac:spMkLst>
        </pc:spChg>
        <pc:spChg chg="mod">
          <ac:chgData name="大徳 夏純(OOTOKU Kasumi)" userId="e21aacce-a604-4690-8622-e04d7c0abd30" providerId="ADAL" clId="{4BC44D38-CC2E-43FA-A9CF-F5682656D228}" dt="2024-02-13T03:54:28.470" v="95" actId="207"/>
          <ac:spMkLst>
            <pc:docMk/>
            <pc:sldMk cId="1974077960" sldId="2147378899"/>
            <ac:spMk id="9" creationId="{F993FE8F-39FE-645D-B1E7-1FA908171C16}"/>
          </ac:spMkLst>
        </pc:spChg>
        <pc:graphicFrameChg chg="mod modGraphic">
          <ac:chgData name="大徳 夏純(OOTOKU Kasumi)" userId="e21aacce-a604-4690-8622-e04d7c0abd30" providerId="ADAL" clId="{4BC44D38-CC2E-43FA-A9CF-F5682656D228}" dt="2024-02-13T03:55:49.980" v="113" actId="207"/>
          <ac:graphicFrameMkLst>
            <pc:docMk/>
            <pc:sldMk cId="1974077960" sldId="2147378899"/>
            <ac:graphicFrameMk id="2" creationId="{AAE7C397-1585-5B09-F65C-7C23D445815E}"/>
          </ac:graphicFrameMkLst>
        </pc:graphicFrameChg>
        <pc:graphicFrameChg chg="mod modGraphic">
          <ac:chgData name="大徳 夏純(OOTOKU Kasumi)" userId="e21aacce-a604-4690-8622-e04d7c0abd30" providerId="ADAL" clId="{4BC44D38-CC2E-43FA-A9CF-F5682656D228}" dt="2024-02-13T03:55:42.157" v="112" actId="207"/>
          <ac:graphicFrameMkLst>
            <pc:docMk/>
            <pc:sldMk cId="1974077960" sldId="2147378899"/>
            <ac:graphicFrameMk id="23" creationId="{E604575B-B555-F190-FF12-204224600662}"/>
          </ac:graphicFrameMkLst>
        </pc:graphicFrameChg>
        <pc:graphicFrameChg chg="mod modGraphic">
          <ac:chgData name="大徳 夏純(OOTOKU Kasumi)" userId="e21aacce-a604-4690-8622-e04d7c0abd30" providerId="ADAL" clId="{4BC44D38-CC2E-43FA-A9CF-F5682656D228}" dt="2024-02-13T03:55:36.997" v="110" actId="207"/>
          <ac:graphicFrameMkLst>
            <pc:docMk/>
            <pc:sldMk cId="1974077960" sldId="2147378899"/>
            <ac:graphicFrameMk id="25" creationId="{7D21EDC4-3EBE-64A8-B61E-492EC2A5AB56}"/>
          </ac:graphicFrameMkLst>
        </pc:graphicFrameChg>
        <pc:graphicFrameChg chg="mod modGraphic">
          <ac:chgData name="大徳 夏純(OOTOKU Kasumi)" userId="e21aacce-a604-4690-8622-e04d7c0abd30" providerId="ADAL" clId="{4BC44D38-CC2E-43FA-A9CF-F5682656D228}" dt="2024-02-13T03:55:39.651" v="111" actId="207"/>
          <ac:graphicFrameMkLst>
            <pc:docMk/>
            <pc:sldMk cId="1974077960" sldId="2147378899"/>
            <ac:graphicFrameMk id="26" creationId="{558AE7AF-FE02-8D92-BB70-53B4EF62207F}"/>
          </ac:graphicFrameMkLst>
        </pc:graphicFrameChg>
        <pc:graphicFrameChg chg="mod modGraphic">
          <ac:chgData name="大徳 夏純(OOTOKU Kasumi)" userId="e21aacce-a604-4690-8622-e04d7c0abd30" providerId="ADAL" clId="{4BC44D38-CC2E-43FA-A9CF-F5682656D228}" dt="2024-02-13T03:55:29.293" v="109" actId="207"/>
          <ac:graphicFrameMkLst>
            <pc:docMk/>
            <pc:sldMk cId="1974077960" sldId="2147378899"/>
            <ac:graphicFrameMk id="29" creationId="{5FBDA531-8292-A0ED-6048-65078120B5A2}"/>
          </ac:graphicFrameMkLst>
        </pc:graphicFrameChg>
        <pc:graphicFrameChg chg="mod modGraphic">
          <ac:chgData name="大徳 夏純(OOTOKU Kasumi)" userId="e21aacce-a604-4690-8622-e04d7c0abd30" providerId="ADAL" clId="{4BC44D38-CC2E-43FA-A9CF-F5682656D228}" dt="2024-02-13T03:55:27.125" v="108" actId="207"/>
          <ac:graphicFrameMkLst>
            <pc:docMk/>
            <pc:sldMk cId="1974077960" sldId="2147378899"/>
            <ac:graphicFrameMk id="30" creationId="{A5E6A04A-5EAB-522D-76E3-AD59DE778C51}"/>
          </ac:graphicFrameMkLst>
        </pc:graphicFrameChg>
        <pc:graphicFrameChg chg="mod modGraphic">
          <ac:chgData name="大徳 夏純(OOTOKU Kasumi)" userId="e21aacce-a604-4690-8622-e04d7c0abd30" providerId="ADAL" clId="{4BC44D38-CC2E-43FA-A9CF-F5682656D228}" dt="2024-02-13T03:55:25.103" v="107" actId="207"/>
          <ac:graphicFrameMkLst>
            <pc:docMk/>
            <pc:sldMk cId="1974077960" sldId="2147378899"/>
            <ac:graphicFrameMk id="31" creationId="{050CFC20-908E-14E9-8EFE-2482F56C49F6}"/>
          </ac:graphicFrameMkLst>
        </pc:graphicFrameChg>
        <pc:cxnChg chg="mod">
          <ac:chgData name="大徳 夏純(OOTOKU Kasumi)" userId="e21aacce-a604-4690-8622-e04d7c0abd30" providerId="ADAL" clId="{4BC44D38-CC2E-43FA-A9CF-F5682656D228}" dt="2024-02-13T03:54:34.947" v="96" actId="208"/>
          <ac:cxnSpMkLst>
            <pc:docMk/>
            <pc:sldMk cId="1974077960" sldId="2147378899"/>
            <ac:cxnSpMk id="4" creationId="{A7BF22A4-7A6B-272F-D315-F3BDF0C37416}"/>
          </ac:cxnSpMkLst>
        </pc:cxnChg>
      </pc:sldChg>
      <pc:sldChg chg="modSp add mod">
        <pc:chgData name="大徳 夏純(OOTOKU Kasumi)" userId="e21aacce-a604-4690-8622-e04d7c0abd30" providerId="ADAL" clId="{4BC44D38-CC2E-43FA-A9CF-F5682656D228}" dt="2024-02-13T03:54:16.220" v="91" actId="208"/>
        <pc:sldMkLst>
          <pc:docMk/>
          <pc:sldMk cId="3467740152" sldId="2147378900"/>
        </pc:sldMkLst>
        <pc:spChg chg="mod">
          <ac:chgData name="大徳 夏純(OOTOKU Kasumi)" userId="e21aacce-a604-4690-8622-e04d7c0abd30" providerId="ADAL" clId="{4BC44D38-CC2E-43FA-A9CF-F5682656D228}" dt="2024-02-13T03:54:16.220" v="91" actId="208"/>
          <ac:spMkLst>
            <pc:docMk/>
            <pc:sldMk cId="3467740152" sldId="2147378900"/>
            <ac:spMk id="7" creationId="{7832ED15-E108-B533-3FC6-6ED42ACAC2CA}"/>
          </ac:spMkLst>
        </pc:spChg>
        <pc:spChg chg="mod">
          <ac:chgData name="大徳 夏純(OOTOKU Kasumi)" userId="e21aacce-a604-4690-8622-e04d7c0abd30" providerId="ADAL" clId="{4BC44D38-CC2E-43FA-A9CF-F5682656D228}" dt="2024-02-13T03:54:12.173" v="89" actId="207"/>
          <ac:spMkLst>
            <pc:docMk/>
            <pc:sldMk cId="3467740152" sldId="2147378900"/>
            <ac:spMk id="10" creationId="{2ADFA7C6-3BFA-5491-A9BC-508C31FA8B0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8621" cy="494813"/>
          </a:xfrm>
          <a:prstGeom prst="rect">
            <a:avLst/>
          </a:prstGeom>
        </p:spPr>
        <p:txBody>
          <a:bodyPr vert="horz" lIns="90630" tIns="45313" rIns="90630" bIns="453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4" y="2"/>
            <a:ext cx="2918621" cy="494813"/>
          </a:xfrm>
          <a:prstGeom prst="rect">
            <a:avLst/>
          </a:prstGeom>
        </p:spPr>
        <p:txBody>
          <a:bodyPr vert="horz" lIns="90630" tIns="45313" rIns="90630" bIns="45313" rtlCol="0"/>
          <a:lstStyle>
            <a:lvl1pPr algn="r">
              <a:defRPr sz="1200"/>
            </a:lvl1pPr>
          </a:lstStyle>
          <a:p>
            <a:fld id="{7EE5BBA3-23BA-421E-A6B2-40CBB36E4ACA}" type="datetimeFigureOut">
              <a:rPr kumimoji="1" lang="ja-JP" altLang="en-US" smtClean="0"/>
              <a:t>2024/6/3</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30" tIns="45313" rIns="90630" bIns="45313" rtlCol="0" anchor="ctr"/>
          <a:lstStyle/>
          <a:p>
            <a:endParaRPr lang="ja-JP" altLang="en-US"/>
          </a:p>
        </p:txBody>
      </p:sp>
      <p:sp>
        <p:nvSpPr>
          <p:cNvPr id="5" name="ノート プレースホルダー 4"/>
          <p:cNvSpPr>
            <a:spLocks noGrp="1"/>
          </p:cNvSpPr>
          <p:nvPr>
            <p:ph type="body" sz="quarter" idx="3"/>
          </p:nvPr>
        </p:nvSpPr>
        <p:spPr>
          <a:xfrm>
            <a:off x="673891" y="4747998"/>
            <a:ext cx="5387982" cy="3884437"/>
          </a:xfrm>
          <a:prstGeom prst="rect">
            <a:avLst/>
          </a:prstGeom>
        </p:spPr>
        <p:txBody>
          <a:bodyPr vert="horz" lIns="90630" tIns="45313" rIns="90630" bIns="453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0" tIns="45313" rIns="90630" bIns="453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4" y="9371502"/>
            <a:ext cx="2918621" cy="494813"/>
          </a:xfrm>
          <a:prstGeom prst="rect">
            <a:avLst/>
          </a:prstGeom>
        </p:spPr>
        <p:txBody>
          <a:bodyPr vert="horz" lIns="90630" tIns="45313" rIns="90630" bIns="45313"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DA74BB07-3C11-4E91-82C8-DFAC405F34A7}" type="datetime1">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4D69115-78FD-496B-B525-6D05422C13C6}" type="datetime1">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E59143-874B-4D35-8122-6C21EE99DA16}" type="datetime1">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9BF08FE-D774-448D-B2E3-C42CB1AE8803}" type="datetime1">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9A25B7-DFB6-43C2-A8E7-7263DB790BCD}" type="datetime1">
              <a:rPr kumimoji="1" lang="ja-JP" altLang="en-US" smtClean="0"/>
              <a:t>2024/6/3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749D9F2-2830-48B7-A100-D480327B2337}" type="datetime1">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EED1D93-3B08-461A-9300-588392DE87E2}" type="datetime1">
              <a:rPr kumimoji="1" lang="ja-JP" altLang="en-US" smtClean="0"/>
              <a:t>2024/6/3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1A2EEB2-AED9-48CB-B30E-0EB8D826A80E}" type="datetime1">
              <a:rPr kumimoji="1" lang="ja-JP" altLang="en-US" smtClean="0"/>
              <a:t>2024/6/3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C5AC9-C7CA-414A-B270-984B3848FD0C}" type="datetime1">
              <a:rPr kumimoji="1" lang="ja-JP" altLang="en-US" smtClean="0"/>
              <a:t>2024/6/3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3BA064-E48F-466A-A223-CCEA9F5DA5E8}" type="datetime1">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67E9DAF-E9A9-49F2-8DF0-7E305146E226}" type="datetime1">
              <a:rPr kumimoji="1" lang="ja-JP" altLang="en-US" smtClean="0"/>
              <a:t>2024/6/3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F803F-6D14-4F99-A627-5200AE3BA759}" type="datetime1">
              <a:rPr kumimoji="1" lang="ja-JP" altLang="en-US" smtClean="0"/>
              <a:t>2024/6/3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2382430003"/>
              </p:ext>
            </p:extLst>
          </p:nvPr>
        </p:nvGraphicFramePr>
        <p:xfrm>
          <a:off x="5311646" y="4164608"/>
          <a:ext cx="4232203" cy="19202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3115019412"/>
              </p:ext>
            </p:extLst>
          </p:nvPr>
        </p:nvGraphicFramePr>
        <p:xfrm>
          <a:off x="5295387" y="2508608"/>
          <a:ext cx="4232203" cy="152089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659202619"/>
              </p:ext>
            </p:extLst>
          </p:nvPr>
        </p:nvGraphicFramePr>
        <p:xfrm>
          <a:off x="5295387" y="1572536"/>
          <a:ext cx="4232203" cy="8280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3485744503"/>
              </p:ext>
            </p:extLst>
          </p:nvPr>
        </p:nvGraphicFramePr>
        <p:xfrm>
          <a:off x="373568" y="5244608"/>
          <a:ext cx="4232203" cy="12649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2960007185"/>
              </p:ext>
            </p:extLst>
          </p:nvPr>
        </p:nvGraphicFramePr>
        <p:xfrm>
          <a:off x="373568" y="2688608"/>
          <a:ext cx="4232203" cy="24638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9681417"/>
              </p:ext>
            </p:extLst>
          </p:nvPr>
        </p:nvGraphicFramePr>
        <p:xfrm>
          <a:off x="373568" y="744608"/>
          <a:ext cx="4232203" cy="183388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286143"/>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sz="2000"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543624111"/>
              </p:ext>
            </p:extLst>
          </p:nvPr>
        </p:nvGraphicFramePr>
        <p:xfrm>
          <a:off x="5295387" y="745799"/>
          <a:ext cx="4232203" cy="72136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75157" y="620670"/>
            <a:ext cx="10049318"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17A9E1CB-77F8-6B19-34A3-5810C7DEF60D}"/>
              </a:ext>
            </a:extLst>
          </p:cNvPr>
          <p:cNvSpPr txBox="1"/>
          <p:nvPr/>
        </p:nvSpPr>
        <p:spPr>
          <a:xfrm>
            <a:off x="0" y="0"/>
            <a:ext cx="1915909" cy="276999"/>
          </a:xfrm>
          <a:prstGeom prst="rect">
            <a:avLst/>
          </a:prstGeom>
          <a:noFill/>
        </p:spPr>
        <p:txBody>
          <a:bodyPr wrap="none" rtlCol="0">
            <a:spAutoFit/>
          </a:bodyPr>
          <a:lstStyle/>
          <a:p>
            <a:r>
              <a:rPr kumimoji="1" lang="zh-TW" altLang="en-US" sz="1200" dirty="0">
                <a:latin typeface="Meiryo UI" panose="020B0604030504040204" pitchFamily="50" charset="-128"/>
                <a:ea typeface="Meiryo UI" panose="020B0604030504040204" pitchFamily="50" charset="-128"/>
              </a:rPr>
              <a:t>別紙様式第</a:t>
            </a:r>
            <a:r>
              <a:rPr kumimoji="1" lang="en-US" altLang="zh-TW" sz="1200" dirty="0">
                <a:latin typeface="Meiryo UI" panose="020B0604030504040204" pitchFamily="50" charset="-128"/>
                <a:ea typeface="Meiryo UI" panose="020B0604030504040204" pitchFamily="50" charset="-128"/>
              </a:rPr>
              <a:t>15</a:t>
            </a:r>
            <a:r>
              <a:rPr kumimoji="1" lang="zh-TW" altLang="en-US" sz="1200" dirty="0">
                <a:latin typeface="Meiryo UI" panose="020B0604030504040204" pitchFamily="50" charset="-128"/>
                <a:ea typeface="Meiryo UI" panose="020B0604030504040204" pitchFamily="50" charset="-128"/>
              </a:rPr>
              <a:t>－１－２号</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81388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1078471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771143250"/>
              </p:ext>
            </p:extLst>
          </p:nvPr>
        </p:nvGraphicFramePr>
        <p:xfrm>
          <a:off x="365667" y="5124128"/>
          <a:ext cx="4292329" cy="116332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715232"/>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2496929702"/>
              </p:ext>
            </p:extLst>
          </p:nvPr>
        </p:nvGraphicFramePr>
        <p:xfrm>
          <a:off x="5305960" y="2627537"/>
          <a:ext cx="4292329" cy="3073392"/>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2120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189438991"/>
              </p:ext>
            </p:extLst>
          </p:nvPr>
        </p:nvGraphicFramePr>
        <p:xfrm>
          <a:off x="5305960" y="1729425"/>
          <a:ext cx="4292329"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3953347262"/>
              </p:ext>
            </p:extLst>
          </p:nvPr>
        </p:nvGraphicFramePr>
        <p:xfrm>
          <a:off x="5307140" y="823967"/>
          <a:ext cx="4292329" cy="8280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166282164"/>
              </p:ext>
            </p:extLst>
          </p:nvPr>
        </p:nvGraphicFramePr>
        <p:xfrm>
          <a:off x="365667" y="4031228"/>
          <a:ext cx="4292329"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1013366142"/>
              </p:ext>
            </p:extLst>
          </p:nvPr>
        </p:nvGraphicFramePr>
        <p:xfrm>
          <a:off x="365667" y="2113891"/>
          <a:ext cx="4292329"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0518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1526986316"/>
              </p:ext>
            </p:extLst>
          </p:nvPr>
        </p:nvGraphicFramePr>
        <p:xfrm>
          <a:off x="365667" y="823967"/>
          <a:ext cx="4292329"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282214"/>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sz="2000"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0876" y="6287448"/>
            <a:ext cx="6494085"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注　</a:t>
            </a:r>
            <a:r>
              <a:rPr kumimoji="1" lang="en-US" altLang="ja-JP" sz="1200" dirty="0">
                <a:latin typeface="ＭＳ 明朝" panose="02020609040205080304" pitchFamily="17" charset="-128"/>
                <a:ea typeface="ＭＳ 明朝" panose="02020609040205080304" pitchFamily="17" charset="-128"/>
              </a:rPr>
              <a:t>※</a:t>
            </a:r>
            <a:r>
              <a:rPr kumimoji="1" lang="ja-JP" altLang="en-US" sz="1200" dirty="0">
                <a:latin typeface="ＭＳ 明朝" panose="02020609040205080304" pitchFamily="17" charset="-128"/>
                <a:ea typeface="ＭＳ 明朝" panose="02020609040205080304" pitchFamily="17" charset="-128"/>
              </a:rPr>
              <a:t>の記載内容に「該当しない」場合には（該当しない　□）にチェックしてください。</a:t>
            </a:r>
            <a:endParaRPr kumimoji="1" lang="en-US" altLang="ja-JP" sz="1200" dirty="0">
              <a:latin typeface="ＭＳ 明朝" panose="02020609040205080304" pitchFamily="17" charset="-128"/>
              <a:ea typeface="ＭＳ 明朝" panose="02020609040205080304" pitchFamily="17" charset="-128"/>
            </a:endParaRPr>
          </a:p>
        </p:txBody>
      </p:sp>
      <p:sp>
        <p:nvSpPr>
          <p:cNvPr id="9" name="テキスト ボックス 8">
            <a:extLst>
              <a:ext uri="{FF2B5EF4-FFF2-40B4-BE49-F238E27FC236}">
                <a16:creationId xmlns:a16="http://schemas.microsoft.com/office/drawing/2014/main" id="{F993FE8F-39FE-645D-B1E7-1FA908171C16}"/>
              </a:ext>
            </a:extLst>
          </p:cNvPr>
          <p:cNvSpPr txBox="1"/>
          <p:nvPr/>
        </p:nvSpPr>
        <p:spPr>
          <a:xfrm>
            <a:off x="0" y="0"/>
            <a:ext cx="1915909" cy="276999"/>
          </a:xfrm>
          <a:prstGeom prst="rect">
            <a:avLst/>
          </a:prstGeom>
          <a:noFill/>
        </p:spPr>
        <p:txBody>
          <a:bodyPr wrap="none" rtlCol="0">
            <a:spAutoFit/>
          </a:bodyPr>
          <a:lstStyle/>
          <a:p>
            <a:r>
              <a:rPr kumimoji="1" lang="zh-TW" altLang="en-US" sz="1200" dirty="0">
                <a:latin typeface="Meiryo UI" panose="020B0604030504040204" pitchFamily="50" charset="-128"/>
                <a:ea typeface="Meiryo UI" panose="020B0604030504040204" pitchFamily="50" charset="-128"/>
              </a:rPr>
              <a:t>別紙様式第</a:t>
            </a:r>
            <a:r>
              <a:rPr kumimoji="1" lang="en-US" altLang="zh-TW" sz="1200" dirty="0">
                <a:latin typeface="Meiryo UI" panose="020B0604030504040204" pitchFamily="50" charset="-128"/>
                <a:ea typeface="Meiryo UI" panose="020B0604030504040204" pitchFamily="50" charset="-128"/>
              </a:rPr>
              <a:t>15</a:t>
            </a:r>
            <a:r>
              <a:rPr kumimoji="1" lang="zh-TW" altLang="en-US" sz="1200" dirty="0">
                <a:latin typeface="Meiryo UI" panose="020B0604030504040204" pitchFamily="50" charset="-128"/>
                <a:ea typeface="Meiryo UI" panose="020B0604030504040204" pitchFamily="50" charset="-128"/>
              </a:rPr>
              <a:t>－１－２号</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91131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146540035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1137</TotalTime>
  <Words>2532</Words>
  <Application>Microsoft Office PowerPoint</Application>
  <PresentationFormat>A4 210 x 297 mm</PresentationFormat>
  <Paragraphs>239</Paragraphs>
  <Slides>4</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vt:i4>
      </vt:variant>
    </vt:vector>
  </HeadingPairs>
  <TitlesOfParts>
    <vt:vector size="14" baseType="lpstr">
      <vt:lpstr>Meiryo UI</vt:lpstr>
      <vt:lpstr>ＭＳ ゴシック</vt:lpstr>
      <vt:lpstr>ＭＳ 明朝</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user</cp:lastModifiedBy>
  <cp:revision>28</cp:revision>
  <cp:lastPrinted>2024-02-14T11:01:14Z</cp:lastPrinted>
  <dcterms:created xsi:type="dcterms:W3CDTF">2023-04-07T00:51:12Z</dcterms:created>
  <dcterms:modified xsi:type="dcterms:W3CDTF">2024-06-03T10:38:03Z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0x0101005934A5A71B05DF419214895903EA2988</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