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147481641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C831"/>
    <a:srgbClr val="FEF9BA"/>
    <a:srgbClr val="F7F39F"/>
    <a:srgbClr val="FBF270"/>
    <a:srgbClr val="60C0B8"/>
    <a:srgbClr val="F6DE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D59F1E-C409-4112-A59B-89A6EDD49DBF}" v="3" dt="2026-04-15T22:06:28.0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25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7D9752-CFA1-4E4E-82C3-E9FD8B0228C7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EA5B95-15CD-49BF-A4C2-F16DE47A2F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828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99B89-21D2-8877-47CC-9C77FDC1E2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FD0E7CF-932B-F6E3-C19C-C5C039BDEA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FAB7B64-2453-96A8-E42C-6F847C3A9C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4CF4337-54B8-4C5E-604A-E0558AB0F1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77205">
              <a:defRPr/>
            </a:pPr>
            <a:fld id="{F3617346-C7DE-4383-8500-B2F2252313AD}" type="slidenum">
              <a:rPr kumimoji="1"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477205">
                <a:defRPr/>
              </a:pPr>
              <a:t>1</a:t>
            </a:fld>
            <a:endParaRPr kumimoji="1"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29565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480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741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3076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82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472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4842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693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3494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3344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5027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5584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588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394F94-F6E8-4D39-FE05-5A8EA38109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二等辺三角形 60">
            <a:extLst>
              <a:ext uri="{FF2B5EF4-FFF2-40B4-BE49-F238E27FC236}">
                <a16:creationId xmlns:a16="http://schemas.microsoft.com/office/drawing/2014/main" id="{E2B137BB-F82B-1E8E-FA7B-FD237CE48D0D}"/>
              </a:ext>
            </a:extLst>
          </p:cNvPr>
          <p:cNvSpPr/>
          <p:nvPr/>
        </p:nvSpPr>
        <p:spPr>
          <a:xfrm rot="10800000">
            <a:off x="3865433" y="8923772"/>
            <a:ext cx="1448708" cy="147391"/>
          </a:xfrm>
          <a:prstGeom prst="triangle">
            <a:avLst>
              <a:gd name="adj" fmla="val 49483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二等辺三角形 59">
            <a:extLst>
              <a:ext uri="{FF2B5EF4-FFF2-40B4-BE49-F238E27FC236}">
                <a16:creationId xmlns:a16="http://schemas.microsoft.com/office/drawing/2014/main" id="{A6E947C4-C39B-80D0-412B-F788884607B7}"/>
              </a:ext>
            </a:extLst>
          </p:cNvPr>
          <p:cNvSpPr/>
          <p:nvPr/>
        </p:nvSpPr>
        <p:spPr>
          <a:xfrm rot="10800000">
            <a:off x="3826098" y="7361490"/>
            <a:ext cx="1448708" cy="159727"/>
          </a:xfrm>
          <a:prstGeom prst="triangle">
            <a:avLst>
              <a:gd name="adj" fmla="val 49483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二等辺三角形 58">
            <a:extLst>
              <a:ext uri="{FF2B5EF4-FFF2-40B4-BE49-F238E27FC236}">
                <a16:creationId xmlns:a16="http://schemas.microsoft.com/office/drawing/2014/main" id="{E60B05DC-BA97-6608-E372-21C8FFAAF86C}"/>
              </a:ext>
            </a:extLst>
          </p:cNvPr>
          <p:cNvSpPr/>
          <p:nvPr/>
        </p:nvSpPr>
        <p:spPr>
          <a:xfrm rot="10800000">
            <a:off x="3865434" y="5699962"/>
            <a:ext cx="1448708" cy="163012"/>
          </a:xfrm>
          <a:prstGeom prst="triangle">
            <a:avLst>
              <a:gd name="adj" fmla="val 49483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二等辺三角形 57">
            <a:extLst>
              <a:ext uri="{FF2B5EF4-FFF2-40B4-BE49-F238E27FC236}">
                <a16:creationId xmlns:a16="http://schemas.microsoft.com/office/drawing/2014/main" id="{3770A083-F9CA-3D3B-3710-284DFE44B7EA}"/>
              </a:ext>
            </a:extLst>
          </p:cNvPr>
          <p:cNvSpPr/>
          <p:nvPr/>
        </p:nvSpPr>
        <p:spPr>
          <a:xfrm rot="10800000">
            <a:off x="3826097" y="3651174"/>
            <a:ext cx="1448708" cy="160996"/>
          </a:xfrm>
          <a:prstGeom prst="triangle">
            <a:avLst>
              <a:gd name="adj" fmla="val 49483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51174047-8C2C-AE95-2530-1E18EA2D5CCA}"/>
              </a:ext>
            </a:extLst>
          </p:cNvPr>
          <p:cNvGrpSpPr/>
          <p:nvPr/>
        </p:nvGrpSpPr>
        <p:grpSpPr>
          <a:xfrm>
            <a:off x="1308792" y="9099988"/>
            <a:ext cx="5496217" cy="690132"/>
            <a:chOff x="-6343631" y="2559725"/>
            <a:chExt cx="4309233" cy="1800000"/>
          </a:xfrm>
        </p:grpSpPr>
        <p:sp>
          <p:nvSpPr>
            <p:cNvPr id="54" name="四角形: 角を丸くする 53">
              <a:extLst>
                <a:ext uri="{FF2B5EF4-FFF2-40B4-BE49-F238E27FC236}">
                  <a16:creationId xmlns:a16="http://schemas.microsoft.com/office/drawing/2014/main" id="{9A9E7C65-9AAC-C0FC-A0CA-26058514DFD7}"/>
                </a:ext>
              </a:extLst>
            </p:cNvPr>
            <p:cNvSpPr/>
            <p:nvPr/>
          </p:nvSpPr>
          <p:spPr>
            <a:xfrm>
              <a:off x="-6343631" y="2559725"/>
              <a:ext cx="4309233" cy="180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四角形: 角を丸くする 54">
              <a:extLst>
                <a:ext uri="{FF2B5EF4-FFF2-40B4-BE49-F238E27FC236}">
                  <a16:creationId xmlns:a16="http://schemas.microsoft.com/office/drawing/2014/main" id="{714FF784-1101-8F2A-992B-4B453847AC48}"/>
                </a:ext>
              </a:extLst>
            </p:cNvPr>
            <p:cNvSpPr/>
            <p:nvPr/>
          </p:nvSpPr>
          <p:spPr>
            <a:xfrm>
              <a:off x="-6337013" y="2559725"/>
              <a:ext cx="847388" cy="1800000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正方形/長方形 55">
              <a:extLst>
                <a:ext uri="{FF2B5EF4-FFF2-40B4-BE49-F238E27FC236}">
                  <a16:creationId xmlns:a16="http://schemas.microsoft.com/office/drawing/2014/main" id="{09F14998-22DA-95DC-EC31-0B0B2427F20B}"/>
                </a:ext>
              </a:extLst>
            </p:cNvPr>
            <p:cNvSpPr/>
            <p:nvPr/>
          </p:nvSpPr>
          <p:spPr>
            <a:xfrm>
              <a:off x="-5643270" y="2578850"/>
              <a:ext cx="197063" cy="1768815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02C034D5-F2E9-66F7-AA0E-CC2673DE0269}"/>
              </a:ext>
            </a:extLst>
          </p:cNvPr>
          <p:cNvGrpSpPr/>
          <p:nvPr/>
        </p:nvGrpSpPr>
        <p:grpSpPr>
          <a:xfrm>
            <a:off x="1300979" y="7532950"/>
            <a:ext cx="5496217" cy="1374528"/>
            <a:chOff x="-6343631" y="2559725"/>
            <a:chExt cx="4309233" cy="1800000"/>
          </a:xfrm>
        </p:grpSpPr>
        <p:sp>
          <p:nvSpPr>
            <p:cNvPr id="49" name="四角形: 角を丸くする 48">
              <a:extLst>
                <a:ext uri="{FF2B5EF4-FFF2-40B4-BE49-F238E27FC236}">
                  <a16:creationId xmlns:a16="http://schemas.microsoft.com/office/drawing/2014/main" id="{242B9967-8B6F-B4AC-0DE7-7F1967388FE1}"/>
                </a:ext>
              </a:extLst>
            </p:cNvPr>
            <p:cNvSpPr/>
            <p:nvPr/>
          </p:nvSpPr>
          <p:spPr>
            <a:xfrm>
              <a:off x="-6343631" y="2559725"/>
              <a:ext cx="4309233" cy="180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四角形: 角を丸くする 49">
              <a:extLst>
                <a:ext uri="{FF2B5EF4-FFF2-40B4-BE49-F238E27FC236}">
                  <a16:creationId xmlns:a16="http://schemas.microsoft.com/office/drawing/2014/main" id="{3A146D03-DD7E-5494-A8A8-0873AADC0523}"/>
                </a:ext>
              </a:extLst>
            </p:cNvPr>
            <p:cNvSpPr/>
            <p:nvPr/>
          </p:nvSpPr>
          <p:spPr>
            <a:xfrm>
              <a:off x="-6337013" y="2559725"/>
              <a:ext cx="847387" cy="1800000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97A71364-6197-BCE9-5175-597EDDB1A07B}"/>
                </a:ext>
              </a:extLst>
            </p:cNvPr>
            <p:cNvSpPr/>
            <p:nvPr/>
          </p:nvSpPr>
          <p:spPr>
            <a:xfrm>
              <a:off x="-5645867" y="2560692"/>
              <a:ext cx="197063" cy="179116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CBCDF6ED-42F7-0045-A004-7276C9BB29CB}"/>
              </a:ext>
            </a:extLst>
          </p:cNvPr>
          <p:cNvGrpSpPr/>
          <p:nvPr/>
        </p:nvGrpSpPr>
        <p:grpSpPr>
          <a:xfrm>
            <a:off x="1300979" y="5880190"/>
            <a:ext cx="5496217" cy="1476614"/>
            <a:chOff x="-6343631" y="2559725"/>
            <a:chExt cx="4309233" cy="1800000"/>
          </a:xfrm>
        </p:grpSpPr>
        <p:sp>
          <p:nvSpPr>
            <p:cNvPr id="44" name="四角形: 角を丸くする 43">
              <a:extLst>
                <a:ext uri="{FF2B5EF4-FFF2-40B4-BE49-F238E27FC236}">
                  <a16:creationId xmlns:a16="http://schemas.microsoft.com/office/drawing/2014/main" id="{BA08D5D8-000D-3EA7-C7E5-01D114A9FF14}"/>
                </a:ext>
              </a:extLst>
            </p:cNvPr>
            <p:cNvSpPr/>
            <p:nvPr/>
          </p:nvSpPr>
          <p:spPr>
            <a:xfrm>
              <a:off x="-6343631" y="2559725"/>
              <a:ext cx="4309233" cy="180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四角形: 角を丸くする 44">
              <a:extLst>
                <a:ext uri="{FF2B5EF4-FFF2-40B4-BE49-F238E27FC236}">
                  <a16:creationId xmlns:a16="http://schemas.microsoft.com/office/drawing/2014/main" id="{D931D2B0-3C56-227A-D43B-503C7A1C323A}"/>
                </a:ext>
              </a:extLst>
            </p:cNvPr>
            <p:cNvSpPr/>
            <p:nvPr/>
          </p:nvSpPr>
          <p:spPr>
            <a:xfrm>
              <a:off x="-6337013" y="2559725"/>
              <a:ext cx="809013" cy="1800000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2670B99A-96A4-E585-1B8D-F07DE626AF63}"/>
                </a:ext>
              </a:extLst>
            </p:cNvPr>
            <p:cNvSpPr/>
            <p:nvPr/>
          </p:nvSpPr>
          <p:spPr>
            <a:xfrm>
              <a:off x="-5651060" y="2569318"/>
              <a:ext cx="197063" cy="178172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425C93A1-C97E-6BF1-54DB-F2CA08198E88}"/>
              </a:ext>
            </a:extLst>
          </p:cNvPr>
          <p:cNvGrpSpPr/>
          <p:nvPr/>
        </p:nvGrpSpPr>
        <p:grpSpPr>
          <a:xfrm>
            <a:off x="1287333" y="3832786"/>
            <a:ext cx="5523121" cy="1867073"/>
            <a:chOff x="-6343631" y="2559725"/>
            <a:chExt cx="4309233" cy="1800000"/>
          </a:xfrm>
        </p:grpSpPr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4E189346-B046-865B-FFD2-2EBD34DC8AB8}"/>
                </a:ext>
              </a:extLst>
            </p:cNvPr>
            <p:cNvSpPr/>
            <p:nvPr/>
          </p:nvSpPr>
          <p:spPr>
            <a:xfrm>
              <a:off x="-6343631" y="2559725"/>
              <a:ext cx="4309233" cy="180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四角形: 角を丸くする 34">
              <a:extLst>
                <a:ext uri="{FF2B5EF4-FFF2-40B4-BE49-F238E27FC236}">
                  <a16:creationId xmlns:a16="http://schemas.microsoft.com/office/drawing/2014/main" id="{36173EF5-FE91-0506-1B74-99C6C35B2CAF}"/>
                </a:ext>
              </a:extLst>
            </p:cNvPr>
            <p:cNvSpPr/>
            <p:nvPr/>
          </p:nvSpPr>
          <p:spPr>
            <a:xfrm>
              <a:off x="-6337013" y="2559725"/>
              <a:ext cx="828495" cy="1800000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1C97D9CD-F939-90FF-54BF-0BB9E3D5BD53}"/>
                </a:ext>
              </a:extLst>
            </p:cNvPr>
            <p:cNvSpPr/>
            <p:nvPr/>
          </p:nvSpPr>
          <p:spPr>
            <a:xfrm>
              <a:off x="-5666638" y="2562689"/>
              <a:ext cx="205758" cy="179275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7" name="図 16" descr="バイク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D9B7FA59-07FB-B58D-B3AE-AD870271D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541" y="2418184"/>
            <a:ext cx="1448708" cy="1448708"/>
          </a:xfrm>
          <a:prstGeom prst="rect">
            <a:avLst/>
          </a:prstGeom>
        </p:spPr>
      </p:pic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4D87A48-EB63-F98E-56EC-A8CE7FBDA943}"/>
              </a:ext>
            </a:extLst>
          </p:cNvPr>
          <p:cNvGrpSpPr/>
          <p:nvPr/>
        </p:nvGrpSpPr>
        <p:grpSpPr>
          <a:xfrm>
            <a:off x="-317533" y="4150691"/>
            <a:ext cx="1683282" cy="1286955"/>
            <a:chOff x="-470927" y="2949075"/>
            <a:chExt cx="2476244" cy="1800000"/>
          </a:xfrm>
        </p:grpSpPr>
        <p:pic>
          <p:nvPicPr>
            <p:cNvPr id="29" name="図 28">
              <a:extLst>
                <a:ext uri="{FF2B5EF4-FFF2-40B4-BE49-F238E27FC236}">
                  <a16:creationId xmlns:a16="http://schemas.microsoft.com/office/drawing/2014/main" id="{46244324-2D69-B096-42CE-F043E61951E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317" y="2949075"/>
              <a:ext cx="1800000" cy="1800000"/>
            </a:xfrm>
            <a:prstGeom prst="rect">
              <a:avLst/>
            </a:prstGeom>
          </p:spPr>
        </p:pic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24D561FC-3B6A-5C44-A36C-D18AF5436C3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1129" y="3148197"/>
              <a:ext cx="1476000" cy="1476000"/>
            </a:xfrm>
            <a:prstGeom prst="rect">
              <a:avLst/>
            </a:prstGeom>
          </p:spPr>
        </p:pic>
        <p:pic>
          <p:nvPicPr>
            <p:cNvPr id="21" name="図 20" descr="光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E5AF8EC1-416D-E5BF-6674-3FF5C696BC9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0927" y="2986798"/>
              <a:ext cx="1584000" cy="1584000"/>
            </a:xfrm>
            <a:prstGeom prst="rect">
              <a:avLst/>
            </a:prstGeom>
          </p:spPr>
        </p:pic>
      </p:grpSp>
      <p:sp>
        <p:nvSpPr>
          <p:cNvPr id="31" name="Rounded Rectangle 135">
            <a:extLst>
              <a:ext uri="{FF2B5EF4-FFF2-40B4-BE49-F238E27FC236}">
                <a16:creationId xmlns:a16="http://schemas.microsoft.com/office/drawing/2014/main" id="{78793EF1-5AB0-90BE-2935-83C82548CCA7}"/>
              </a:ext>
            </a:extLst>
          </p:cNvPr>
          <p:cNvSpPr/>
          <p:nvPr/>
        </p:nvSpPr>
        <p:spPr bwMode="ltGray">
          <a:xfrm>
            <a:off x="2390317" y="3755683"/>
            <a:ext cx="4395091" cy="1951251"/>
          </a:xfrm>
          <a:prstGeom prst="roundRect">
            <a:avLst>
              <a:gd name="adj" fmla="val 7896"/>
            </a:avLst>
          </a:prstGeom>
          <a:noFill/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84138" indent="-84138" algn="just" defTabSz="891839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ja-JP" altLang="en-US" sz="1600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相談の内容については、ほかの大人と協力して対応します。</a:t>
            </a:r>
            <a:endParaRPr lang="en-US" altLang="ja-JP" sz="1600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4138" indent="-84138" algn="just" defTabSz="891839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ja-JP" altLang="en-US" sz="1600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誰とどのように協力するかは、あなたと相談したいです。あなたの知らないところで、誰かが知ることがないように努めます。</a:t>
            </a:r>
            <a:endParaRPr lang="en-US" altLang="ja-JP" sz="1600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2" name="Rounded Rectangle 135">
            <a:extLst>
              <a:ext uri="{FF2B5EF4-FFF2-40B4-BE49-F238E27FC236}">
                <a16:creationId xmlns:a16="http://schemas.microsoft.com/office/drawing/2014/main" id="{F076FBE4-C32F-4DD5-E258-DCC15AB3114B}"/>
              </a:ext>
            </a:extLst>
          </p:cNvPr>
          <p:cNvSpPr/>
          <p:nvPr/>
        </p:nvSpPr>
        <p:spPr bwMode="ltGray">
          <a:xfrm>
            <a:off x="2416949" y="5785289"/>
            <a:ext cx="4395091" cy="1579072"/>
          </a:xfrm>
          <a:prstGeom prst="roundRect">
            <a:avLst>
              <a:gd name="adj" fmla="val 7896"/>
            </a:avLst>
          </a:prstGeom>
          <a:noFill/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84138" indent="-84138" algn="just" defTabSz="891839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ja-JP" altLang="en-US" sz="1600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相談してくれた内容についてもっとくわしく知るため、関係する人に話をきいたりします。</a:t>
            </a:r>
            <a:endParaRPr lang="en-US" altLang="ja-JP" sz="1600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4138" indent="-84138" algn="just" defTabSz="891839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ja-JP" altLang="en-US" sz="1600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あなたを傷つけた人への確認は慎重に行います。</a:t>
            </a:r>
            <a:endParaRPr lang="en-US" altLang="ja-JP" sz="1600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36" name="図 35" descr="座る, 男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143A3250-4DE2-B586-24F9-2988D2C67CE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5492" y="8573613"/>
            <a:ext cx="1316097" cy="1316097"/>
          </a:xfrm>
          <a:prstGeom prst="rect">
            <a:avLst/>
          </a:prstGeom>
        </p:spPr>
      </p:pic>
      <p:sp>
        <p:nvSpPr>
          <p:cNvPr id="37" name="Rounded Rectangle 135">
            <a:extLst>
              <a:ext uri="{FF2B5EF4-FFF2-40B4-BE49-F238E27FC236}">
                <a16:creationId xmlns:a16="http://schemas.microsoft.com/office/drawing/2014/main" id="{1C8FF343-1E30-27E1-FD50-1DF26969ECAF}"/>
              </a:ext>
            </a:extLst>
          </p:cNvPr>
          <p:cNvSpPr/>
          <p:nvPr/>
        </p:nvSpPr>
        <p:spPr bwMode="ltGray">
          <a:xfrm>
            <a:off x="2497607" y="8968329"/>
            <a:ext cx="4105690" cy="904972"/>
          </a:xfrm>
          <a:prstGeom prst="roundRect">
            <a:avLst>
              <a:gd name="adj" fmla="val 7896"/>
            </a:avLst>
          </a:prstGeom>
          <a:noFill/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84138" indent="-84138" algn="just" defTabSz="891839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ja-JP" altLang="en-US" sz="1600" ker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相談を受けてから、どういう対応になったか、あなたにお知らせします。</a:t>
            </a:r>
            <a:endParaRPr lang="en-US" altLang="ja-JP" sz="1600" ker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8" name="Rounded Rectangle 135">
            <a:extLst>
              <a:ext uri="{FF2B5EF4-FFF2-40B4-BE49-F238E27FC236}">
                <a16:creationId xmlns:a16="http://schemas.microsoft.com/office/drawing/2014/main" id="{A1A74891-95BA-4D45-1A67-FA91E44971BE}"/>
              </a:ext>
            </a:extLst>
          </p:cNvPr>
          <p:cNvSpPr/>
          <p:nvPr/>
        </p:nvSpPr>
        <p:spPr bwMode="ltGray">
          <a:xfrm>
            <a:off x="2481914" y="7733736"/>
            <a:ext cx="4195329" cy="904972"/>
          </a:xfrm>
          <a:prstGeom prst="roundRect">
            <a:avLst>
              <a:gd name="adj" fmla="val 7896"/>
            </a:avLst>
          </a:prstGeom>
          <a:noFill/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84138" indent="-84138" algn="just" defTabSz="891839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ja-JP" altLang="en-US" sz="1600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あなたにも、どういう対応がよいかなど、意見をききます。</a:t>
            </a:r>
            <a:endParaRPr lang="en-US" altLang="ja-JP" sz="1600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4138" indent="-84138" algn="just" defTabSz="891839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ja-JP" altLang="en-US" sz="1600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しらべた内容によって、どのように対応するかを決めます。</a:t>
            </a:r>
            <a:endParaRPr lang="en-US" altLang="ja-JP" sz="1600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96DDCAB-D8CB-7589-8388-662E881EF209}"/>
              </a:ext>
            </a:extLst>
          </p:cNvPr>
          <p:cNvSpPr/>
          <p:nvPr/>
        </p:nvSpPr>
        <p:spPr>
          <a:xfrm>
            <a:off x="0" y="0"/>
            <a:ext cx="6858000" cy="129014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40E0145-88C2-F72F-836E-10D2066FE6C6}"/>
              </a:ext>
            </a:extLst>
          </p:cNvPr>
          <p:cNvSpPr txBox="1"/>
          <p:nvPr/>
        </p:nvSpPr>
        <p:spPr>
          <a:xfrm>
            <a:off x="20586" y="113551"/>
            <a:ext cx="6914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性被害からあなたを守るために、</a:t>
            </a:r>
            <a:endParaRPr kumimoji="1" lang="en-US" altLang="ja-JP" sz="2800" b="1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28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相談を受けた後はこのように対応します</a:t>
            </a: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80208A27-50D5-FA0D-7B38-FEA5C035F437}"/>
              </a:ext>
            </a:extLst>
          </p:cNvPr>
          <p:cNvGrpSpPr/>
          <p:nvPr/>
        </p:nvGrpSpPr>
        <p:grpSpPr>
          <a:xfrm>
            <a:off x="1293701" y="2648785"/>
            <a:ext cx="5502989" cy="1022949"/>
            <a:chOff x="-6343631" y="2559725"/>
            <a:chExt cx="4309233" cy="1800000"/>
          </a:xfrm>
        </p:grpSpPr>
        <p:sp>
          <p:nvSpPr>
            <p:cNvPr id="16" name="四角形: 角を丸くする 15">
              <a:extLst>
                <a:ext uri="{FF2B5EF4-FFF2-40B4-BE49-F238E27FC236}">
                  <a16:creationId xmlns:a16="http://schemas.microsoft.com/office/drawing/2014/main" id="{92A81954-EF1E-0ECD-8C20-F18B874D7C4B}"/>
                </a:ext>
              </a:extLst>
            </p:cNvPr>
            <p:cNvSpPr/>
            <p:nvPr/>
          </p:nvSpPr>
          <p:spPr>
            <a:xfrm>
              <a:off x="-6343631" y="2559725"/>
              <a:ext cx="4309233" cy="180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四角形: 角を丸くする 19">
              <a:extLst>
                <a:ext uri="{FF2B5EF4-FFF2-40B4-BE49-F238E27FC236}">
                  <a16:creationId xmlns:a16="http://schemas.microsoft.com/office/drawing/2014/main" id="{D14C26D6-926E-A8D0-FCC9-5CFC28F86248}"/>
                </a:ext>
              </a:extLst>
            </p:cNvPr>
            <p:cNvSpPr/>
            <p:nvPr/>
          </p:nvSpPr>
          <p:spPr>
            <a:xfrm>
              <a:off x="-6337013" y="2559725"/>
              <a:ext cx="828495" cy="1800000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56F1FCD1-AB6A-8032-ECB9-C3B7EAF8BCB1}"/>
                </a:ext>
              </a:extLst>
            </p:cNvPr>
            <p:cNvSpPr/>
            <p:nvPr/>
          </p:nvSpPr>
          <p:spPr>
            <a:xfrm>
              <a:off x="-5662062" y="2575136"/>
              <a:ext cx="197063" cy="1768814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3" name="Rounded Rectangle 135">
            <a:extLst>
              <a:ext uri="{FF2B5EF4-FFF2-40B4-BE49-F238E27FC236}">
                <a16:creationId xmlns:a16="http://schemas.microsoft.com/office/drawing/2014/main" id="{4250B56E-9A51-7361-CF23-838408C678C2}"/>
              </a:ext>
            </a:extLst>
          </p:cNvPr>
          <p:cNvSpPr/>
          <p:nvPr/>
        </p:nvSpPr>
        <p:spPr bwMode="ltGray">
          <a:xfrm>
            <a:off x="1410781" y="2842517"/>
            <a:ext cx="936368" cy="580410"/>
          </a:xfrm>
          <a:prstGeom prst="roundRect">
            <a:avLst>
              <a:gd name="adj" fmla="val 7896"/>
            </a:avLst>
          </a:prstGeom>
          <a:noFill/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891839">
              <a:defRPr/>
            </a:pPr>
            <a:r>
              <a:rPr lang="ja-JP" altLang="en-US" b="1" kern="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相談をうける</a:t>
            </a:r>
            <a:endParaRPr lang="en-US" altLang="ja-JP" b="1" kern="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Rounded Rectangle 135">
            <a:extLst>
              <a:ext uri="{FF2B5EF4-FFF2-40B4-BE49-F238E27FC236}">
                <a16:creationId xmlns:a16="http://schemas.microsoft.com/office/drawing/2014/main" id="{B2028DCC-6906-4E58-3934-B124D08CC817}"/>
              </a:ext>
            </a:extLst>
          </p:cNvPr>
          <p:cNvSpPr/>
          <p:nvPr/>
        </p:nvSpPr>
        <p:spPr bwMode="ltGray">
          <a:xfrm>
            <a:off x="2452428" y="2944010"/>
            <a:ext cx="4199834" cy="360000"/>
          </a:xfrm>
          <a:prstGeom prst="roundRect">
            <a:avLst>
              <a:gd name="adj" fmla="val 7896"/>
            </a:avLst>
          </a:prstGeom>
          <a:noFill/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84138" indent="-84138" algn="just" defTabSz="891839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ja-JP" altLang="en-US" sz="1600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とく名で（名前を言わずに）相談できます。</a:t>
            </a:r>
            <a:endParaRPr lang="en-US" altLang="ja-JP" sz="1600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4138" indent="-84138" algn="just" defTabSz="891839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ja-JP" altLang="en-US" sz="1600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秘密は守られます。安心して相談してください。</a:t>
            </a:r>
            <a:endParaRPr lang="en-US" altLang="ja-JP" sz="1600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1" name="Rounded Rectangle 135">
            <a:extLst>
              <a:ext uri="{FF2B5EF4-FFF2-40B4-BE49-F238E27FC236}">
                <a16:creationId xmlns:a16="http://schemas.microsoft.com/office/drawing/2014/main" id="{C8B3DA8E-4D22-B55B-CC0A-3B767F81BC11}"/>
              </a:ext>
            </a:extLst>
          </p:cNvPr>
          <p:cNvSpPr/>
          <p:nvPr/>
        </p:nvSpPr>
        <p:spPr bwMode="ltGray">
          <a:xfrm>
            <a:off x="1335265" y="4384173"/>
            <a:ext cx="1124628" cy="580410"/>
          </a:xfrm>
          <a:prstGeom prst="roundRect">
            <a:avLst>
              <a:gd name="adj" fmla="val 7896"/>
            </a:avLst>
          </a:prstGeom>
          <a:noFill/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891839">
              <a:defRPr/>
            </a:pPr>
            <a:r>
              <a:rPr lang="ja-JP" altLang="en-US" b="1" ker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ほかの</a:t>
            </a:r>
            <a:endParaRPr lang="en-US" altLang="ja-JP" b="1" ker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defTabSz="891839">
              <a:defRPr/>
            </a:pPr>
            <a:r>
              <a:rPr lang="ja-JP" altLang="en-US" b="1" ker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大人と</a:t>
            </a:r>
            <a:endParaRPr lang="en-US" altLang="ja-JP" b="1" ker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defTabSz="891839">
              <a:defRPr/>
            </a:pPr>
            <a:r>
              <a:rPr lang="ja-JP" altLang="en-US" b="1" ker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協力する</a:t>
            </a:r>
            <a:endParaRPr lang="en-US" altLang="ja-JP" b="1" ker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7" name="Rounded Rectangle 135">
            <a:extLst>
              <a:ext uri="{FF2B5EF4-FFF2-40B4-BE49-F238E27FC236}">
                <a16:creationId xmlns:a16="http://schemas.microsoft.com/office/drawing/2014/main" id="{084BF2D2-4B0E-8B3B-0EBF-717E93FFABA2}"/>
              </a:ext>
            </a:extLst>
          </p:cNvPr>
          <p:cNvSpPr/>
          <p:nvPr/>
        </p:nvSpPr>
        <p:spPr bwMode="ltGray">
          <a:xfrm>
            <a:off x="1334096" y="6353269"/>
            <a:ext cx="1086680" cy="580410"/>
          </a:xfrm>
          <a:prstGeom prst="roundRect">
            <a:avLst>
              <a:gd name="adj" fmla="val 7896"/>
            </a:avLst>
          </a:prstGeom>
          <a:noFill/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891839">
              <a:defRPr/>
            </a:pPr>
            <a:r>
              <a:rPr lang="ja-JP" altLang="en-US" b="1" ker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しらべる</a:t>
            </a:r>
            <a:endParaRPr lang="en-US" altLang="ja-JP" b="1" ker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2" name="Rounded Rectangle 135">
            <a:extLst>
              <a:ext uri="{FF2B5EF4-FFF2-40B4-BE49-F238E27FC236}">
                <a16:creationId xmlns:a16="http://schemas.microsoft.com/office/drawing/2014/main" id="{D78BEB96-F872-EED5-7C7B-E96166B2D7E4}"/>
              </a:ext>
            </a:extLst>
          </p:cNvPr>
          <p:cNvSpPr/>
          <p:nvPr/>
        </p:nvSpPr>
        <p:spPr bwMode="ltGray">
          <a:xfrm>
            <a:off x="1321244" y="7932765"/>
            <a:ext cx="1086680" cy="580410"/>
          </a:xfrm>
          <a:prstGeom prst="roundRect">
            <a:avLst>
              <a:gd name="adj" fmla="val 7896"/>
            </a:avLst>
          </a:prstGeom>
          <a:noFill/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891839">
              <a:defRPr/>
            </a:pPr>
            <a:r>
              <a:rPr lang="ja-JP" altLang="en-US" b="1" ker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対応をきめる</a:t>
            </a:r>
            <a:endParaRPr lang="en-US" altLang="ja-JP" b="1" ker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7" name="Rounded Rectangle 135">
            <a:extLst>
              <a:ext uri="{FF2B5EF4-FFF2-40B4-BE49-F238E27FC236}">
                <a16:creationId xmlns:a16="http://schemas.microsoft.com/office/drawing/2014/main" id="{6FA4DF0C-CD40-B944-D16F-7DFD2A33F494}"/>
              </a:ext>
            </a:extLst>
          </p:cNvPr>
          <p:cNvSpPr/>
          <p:nvPr/>
        </p:nvSpPr>
        <p:spPr bwMode="ltGray">
          <a:xfrm>
            <a:off x="1312758" y="9160046"/>
            <a:ext cx="1131858" cy="580410"/>
          </a:xfrm>
          <a:prstGeom prst="roundRect">
            <a:avLst>
              <a:gd name="adj" fmla="val 7896"/>
            </a:avLst>
          </a:prstGeom>
          <a:noFill/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891839">
              <a:defRPr/>
            </a:pPr>
            <a:r>
              <a:rPr lang="ja-JP" altLang="en-US" b="1" ker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報告する</a:t>
            </a:r>
            <a:endParaRPr lang="en-US" altLang="ja-JP" b="1" ker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CB3E75D2-E1A4-2872-3B97-163D9B932A03}"/>
              </a:ext>
            </a:extLst>
          </p:cNvPr>
          <p:cNvGrpSpPr/>
          <p:nvPr/>
        </p:nvGrpSpPr>
        <p:grpSpPr>
          <a:xfrm>
            <a:off x="200811" y="1309129"/>
            <a:ext cx="6706319" cy="1274446"/>
            <a:chOff x="200811" y="1309129"/>
            <a:chExt cx="6706319" cy="1274446"/>
          </a:xfrm>
        </p:grpSpPr>
        <p:sp>
          <p:nvSpPr>
            <p:cNvPr id="8" name="四角形: 対角を切り取る 7">
              <a:extLst>
                <a:ext uri="{FF2B5EF4-FFF2-40B4-BE49-F238E27FC236}">
                  <a16:creationId xmlns:a16="http://schemas.microsoft.com/office/drawing/2014/main" id="{177600AB-D0B8-5DCC-1C0B-B63A2D3EBFAE}"/>
                </a:ext>
              </a:extLst>
            </p:cNvPr>
            <p:cNvSpPr/>
            <p:nvPr/>
          </p:nvSpPr>
          <p:spPr>
            <a:xfrm>
              <a:off x="200811" y="1351327"/>
              <a:ext cx="6595879" cy="1232248"/>
            </a:xfrm>
            <a:prstGeom prst="snip2Diag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18989A53-0EDB-B88A-F817-FA710E7EADA0}"/>
                </a:ext>
              </a:extLst>
            </p:cNvPr>
            <p:cNvSpPr/>
            <p:nvPr/>
          </p:nvSpPr>
          <p:spPr>
            <a:xfrm>
              <a:off x="455678" y="2330844"/>
              <a:ext cx="6196584" cy="188811"/>
            </a:xfrm>
            <a:prstGeom prst="rect">
              <a:avLst/>
            </a:prstGeom>
            <a:solidFill>
              <a:srgbClr val="FFFF00">
                <a:alpha val="42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1C85AC6D-51D2-5D71-9644-59B4FC59953D}"/>
                </a:ext>
              </a:extLst>
            </p:cNvPr>
            <p:cNvSpPr/>
            <p:nvPr/>
          </p:nvSpPr>
          <p:spPr>
            <a:xfrm>
              <a:off x="1378439" y="1632051"/>
              <a:ext cx="4295379" cy="200205"/>
            </a:xfrm>
            <a:prstGeom prst="rect">
              <a:avLst/>
            </a:prstGeom>
            <a:solidFill>
              <a:srgbClr val="FFFF00">
                <a:alpha val="42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3676613-5703-2065-CDAA-1C3FA32FAEDB}"/>
                </a:ext>
              </a:extLst>
            </p:cNvPr>
            <p:cNvSpPr/>
            <p:nvPr/>
          </p:nvSpPr>
          <p:spPr>
            <a:xfrm>
              <a:off x="404614" y="2003083"/>
              <a:ext cx="6318130" cy="189206"/>
            </a:xfrm>
            <a:prstGeom prst="rect">
              <a:avLst/>
            </a:prstGeom>
            <a:solidFill>
              <a:srgbClr val="FFFF00">
                <a:alpha val="42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7F1B59AA-B88F-8815-6A11-D5E9087D822D}"/>
                </a:ext>
              </a:extLst>
            </p:cNvPr>
            <p:cNvSpPr txBox="1"/>
            <p:nvPr/>
          </p:nvSpPr>
          <p:spPr>
            <a:xfrm>
              <a:off x="200811" y="1309129"/>
              <a:ext cx="670631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あなたの意見をききながら、</a:t>
              </a:r>
              <a:endParaRPr kumimoji="1" lang="en-US" altLang="ja-JP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kumimoji="1" lang="ja-JP" altLang="en-US" sz="2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あなたの安全を守りながら、適切に対応します。</a:t>
              </a:r>
              <a:endParaRPr kumimoji="1" lang="en-US" altLang="ja-JP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kumimoji="1" lang="ja-JP" altLang="en-US" sz="2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ひとりで悩まずに、まずは相談してください。</a:t>
              </a:r>
              <a:endPara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pic>
        <p:nvPicPr>
          <p:cNvPr id="1026" name="Picture 2" descr="検索・虫眼鏡のアイコン">
            <a:extLst>
              <a:ext uri="{FF2B5EF4-FFF2-40B4-BE49-F238E27FC236}">
                <a16:creationId xmlns:a16="http://schemas.microsoft.com/office/drawing/2014/main" id="{B2E0E489-598B-0579-E494-727C7946C4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4720" y="5806692"/>
            <a:ext cx="1678578" cy="1678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図 2" descr="考える男性のイラスト">
            <a:extLst>
              <a:ext uri="{FF2B5EF4-FFF2-40B4-BE49-F238E27FC236}">
                <a16:creationId xmlns:a16="http://schemas.microsoft.com/office/drawing/2014/main" id="{827B79AF-C74D-F470-B813-5AF70C52B2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942" y="7485270"/>
            <a:ext cx="1643890" cy="124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142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220</Words>
  <Application>Microsoft Office PowerPoint</Application>
  <PresentationFormat>A4 210 x 297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2026-04-16T02:58:19Z</dcterms:created>
  <dcterms:modified xsi:type="dcterms:W3CDTF">2026-04-16T02:58:25Z</dcterms:modified>
</cp:coreProperties>
</file>