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8" r:id="rId4"/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4D7"/>
    <a:srgbClr val="C9C9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56" autoAdjust="0"/>
    <p:restoredTop sz="94661"/>
  </p:normalViewPr>
  <p:slideViewPr>
    <p:cSldViewPr snapToGrid="0">
      <p:cViewPr varScale="1">
        <p:scale>
          <a:sx n="78" d="100"/>
          <a:sy n="78" d="100"/>
        </p:scale>
        <p:origin x="131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104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02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703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06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7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94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13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80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726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51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32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10DA92-DFB1-46C2-9DE4-188382A9944F}" type="datetimeFigureOut">
              <a:rPr kumimoji="1" lang="ja-JP" altLang="en-US" smtClean="0"/>
              <a:t>2026/5/30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F30BF9-F66D-462C-B80B-4064DC6999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24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D45BF-AD71-297B-8A95-9DA6082E1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655626-358B-093F-D470-DB5412FB5A2A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6AEE5D1-5010-93C8-9E6C-0F92201895DB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1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A3946F4-1ADB-746B-3C1B-CD8028ADD3F7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076C735-E75A-173D-2EE0-FE01C3FC0857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18F16E0-CE77-229D-0817-55FC7780A117}"/>
              </a:ext>
            </a:extLst>
          </p:cNvPr>
          <p:cNvSpPr txBox="1"/>
          <p:nvPr/>
        </p:nvSpPr>
        <p:spPr>
          <a:xfrm>
            <a:off x="386443" y="838591"/>
            <a:ext cx="4953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 提出についてのお願い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F9EFEE-4CA3-E1F5-A10D-27F8C4449E50}"/>
              </a:ext>
            </a:extLst>
          </p:cNvPr>
          <p:cNvSpPr txBox="1"/>
          <p:nvPr/>
        </p:nvSpPr>
        <p:spPr>
          <a:xfrm>
            <a:off x="723899" y="1356749"/>
            <a:ext cx="58946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以下の通りレイアウト図のご提出をお願いいたします。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C6F4FB2-637C-912B-893B-893585B40AC4}"/>
              </a:ext>
            </a:extLst>
          </p:cNvPr>
          <p:cNvSpPr txBox="1"/>
          <p:nvPr/>
        </p:nvSpPr>
        <p:spPr>
          <a:xfrm>
            <a:off x="836838" y="1846344"/>
            <a:ext cx="84922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・参考資料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　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２ページ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の「仕様」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３ページ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の「レイアウト例」をご確認ください。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・記入場所：　４ページ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の「白図」にレイアウトをご記載ください。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4084391-23CD-62B9-4C58-08ED1D211DF8}"/>
              </a:ext>
            </a:extLst>
          </p:cNvPr>
          <p:cNvSpPr txBox="1"/>
          <p:nvPr/>
        </p:nvSpPr>
        <p:spPr>
          <a:xfrm>
            <a:off x="10387" y="2887025"/>
            <a:ext cx="998269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ご提出時の注意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ファイル名の 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団体名：○○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の部分を、必ず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貴団体の名称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に書き換えた上でご提出ください。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（例：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レイアウト図面（屋内催事スペース）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団体名：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GREEN×EXPO2027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神奈川県展示事務局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1111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3A87F-517F-65D7-B84A-C18B0BCCDF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FF854E10-67FE-C941-486E-BCDCA5AB13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928" y="1496377"/>
            <a:ext cx="4952143" cy="4944524"/>
          </a:xfrm>
          <a:prstGeom prst="rect">
            <a:avLst/>
          </a:prstGeom>
        </p:spPr>
      </p:pic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D6C4B022-636F-CD89-EA32-5F0C2AE96C00}"/>
              </a:ext>
            </a:extLst>
          </p:cNvPr>
          <p:cNvSpPr>
            <a:spLocks noChangeAspect="1"/>
          </p:cNvSpPr>
          <p:nvPr/>
        </p:nvSpPr>
        <p:spPr>
          <a:xfrm>
            <a:off x="3706999" y="1684405"/>
            <a:ext cx="2253600" cy="774000"/>
          </a:xfrm>
          <a:prstGeom prst="rect">
            <a:avLst/>
          </a:prstGeom>
          <a:solidFill>
            <a:srgbClr val="C9C9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BD4889A-F49B-DFF1-4D5B-E8D33F995311}"/>
              </a:ext>
            </a:extLst>
          </p:cNvPr>
          <p:cNvSpPr>
            <a:spLocks noChangeAspect="1"/>
          </p:cNvSpPr>
          <p:nvPr/>
        </p:nvSpPr>
        <p:spPr>
          <a:xfrm>
            <a:off x="6108211" y="2073205"/>
            <a:ext cx="770400" cy="385200"/>
          </a:xfrm>
          <a:prstGeom prst="rect">
            <a:avLst/>
          </a:prstGeom>
          <a:solidFill>
            <a:srgbClr val="FCE4D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60140D0-74F9-E2D1-1C90-917935F3CE9F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F403B3-8F64-0D34-2B80-7CCEE8F8ACA5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2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EAC7336A-96A6-B2E7-44C8-4544CD64EC30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BEEFB54-88E4-8749-D3E1-3FCBCAC2C630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2" name="直線矢印コネクタ 1">
            <a:extLst>
              <a:ext uri="{FF2B5EF4-FFF2-40B4-BE49-F238E27FC236}">
                <a16:creationId xmlns:a16="http://schemas.microsoft.com/office/drawing/2014/main" id="{5C668EDD-784D-416A-B210-ABE613B8D109}"/>
              </a:ext>
            </a:extLst>
          </p:cNvPr>
          <p:cNvCxnSpPr>
            <a:cxnSpLocks/>
          </p:cNvCxnSpPr>
          <p:nvPr/>
        </p:nvCxnSpPr>
        <p:spPr>
          <a:xfrm>
            <a:off x="2835819" y="1722796"/>
            <a:ext cx="0" cy="4524427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9736B18-7EC6-D654-3930-F6C4B81DD771}"/>
              </a:ext>
            </a:extLst>
          </p:cNvPr>
          <p:cNvSpPr txBox="1"/>
          <p:nvPr/>
        </p:nvSpPr>
        <p:spPr>
          <a:xfrm>
            <a:off x="4228571" y="3887167"/>
            <a:ext cx="1585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面積：約</a:t>
            </a:r>
            <a:r>
              <a:rPr kumimoji="1" lang="en-US" altLang="ja-JP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㎡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B9144701-9A41-2963-B112-B463A97327D2}"/>
              </a:ext>
            </a:extLst>
          </p:cNvPr>
          <p:cNvCxnSpPr>
            <a:cxnSpLocks/>
          </p:cNvCxnSpPr>
          <p:nvPr/>
        </p:nvCxnSpPr>
        <p:spPr>
          <a:xfrm>
            <a:off x="7324437" y="5144653"/>
            <a:ext cx="0" cy="114530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矢印: 左右 22">
            <a:extLst>
              <a:ext uri="{FF2B5EF4-FFF2-40B4-BE49-F238E27FC236}">
                <a16:creationId xmlns:a16="http://schemas.microsoft.com/office/drawing/2014/main" id="{7A588716-5450-708E-AA75-C5959B124A56}"/>
              </a:ext>
            </a:extLst>
          </p:cNvPr>
          <p:cNvSpPr/>
          <p:nvPr/>
        </p:nvSpPr>
        <p:spPr>
          <a:xfrm>
            <a:off x="6876732" y="5474991"/>
            <a:ext cx="898955" cy="484632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F8BD236-DF60-501C-6FC7-0C15FD3F9879}"/>
              </a:ext>
            </a:extLst>
          </p:cNvPr>
          <p:cNvSpPr txBox="1"/>
          <p:nvPr/>
        </p:nvSpPr>
        <p:spPr>
          <a:xfrm>
            <a:off x="7707546" y="551235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出入口</a:t>
            </a:r>
          </a:p>
        </p:txBody>
      </p:sp>
      <p:sp>
        <p:nvSpPr>
          <p:cNvPr id="639" name="正方形/長方形 638">
            <a:extLst>
              <a:ext uri="{FF2B5EF4-FFF2-40B4-BE49-F238E27FC236}">
                <a16:creationId xmlns:a16="http://schemas.microsoft.com/office/drawing/2014/main" id="{B84463CD-F91F-E10B-7B70-1A0A258A6668}"/>
              </a:ext>
            </a:extLst>
          </p:cNvPr>
          <p:cNvSpPr/>
          <p:nvPr/>
        </p:nvSpPr>
        <p:spPr>
          <a:xfrm>
            <a:off x="7402285" y="4671234"/>
            <a:ext cx="385200" cy="291600"/>
          </a:xfrm>
          <a:prstGeom prst="rect">
            <a:avLst/>
          </a:prstGeom>
          <a:solidFill>
            <a:srgbClr val="FCE4D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>
              <a:solidFill>
                <a:schemeClr val="tx1"/>
              </a:solidFill>
            </a:endParaRPr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074D55E1-873C-4408-859B-9F08E30ABD1D}"/>
              </a:ext>
            </a:extLst>
          </p:cNvPr>
          <p:cNvSpPr/>
          <p:nvPr/>
        </p:nvSpPr>
        <p:spPr>
          <a:xfrm>
            <a:off x="7402285" y="2471057"/>
            <a:ext cx="1436914" cy="2492829"/>
          </a:xfrm>
          <a:custGeom>
            <a:avLst/>
            <a:gdLst>
              <a:gd name="connsiteX0" fmla="*/ 0 w 1436914"/>
              <a:gd name="connsiteY0" fmla="*/ 0 h 2492829"/>
              <a:gd name="connsiteX1" fmla="*/ 0 w 1436914"/>
              <a:gd name="connsiteY1" fmla="*/ 2492829 h 2492829"/>
              <a:gd name="connsiteX2" fmla="*/ 1436914 w 1436914"/>
              <a:gd name="connsiteY2" fmla="*/ 2492829 h 2492829"/>
              <a:gd name="connsiteX3" fmla="*/ 1436914 w 1436914"/>
              <a:gd name="connsiteY3" fmla="*/ 1621972 h 2492829"/>
              <a:gd name="connsiteX4" fmla="*/ 968829 w 1436914"/>
              <a:gd name="connsiteY4" fmla="*/ 1328057 h 2492829"/>
              <a:gd name="connsiteX5" fmla="*/ 0 w 1436914"/>
              <a:gd name="connsiteY5" fmla="*/ 0 h 2492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6914" h="2492829">
                <a:moveTo>
                  <a:pt x="0" y="0"/>
                </a:moveTo>
                <a:lnTo>
                  <a:pt x="0" y="2492829"/>
                </a:lnTo>
                <a:lnTo>
                  <a:pt x="1436914" y="2492829"/>
                </a:lnTo>
                <a:lnTo>
                  <a:pt x="1436914" y="1621972"/>
                </a:lnTo>
                <a:lnTo>
                  <a:pt x="968829" y="1328057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327E763-9D26-77D6-E58A-0CF368A66B84}"/>
              </a:ext>
            </a:extLst>
          </p:cNvPr>
          <p:cNvSpPr/>
          <p:nvPr/>
        </p:nvSpPr>
        <p:spPr>
          <a:xfrm>
            <a:off x="7816542" y="4671234"/>
            <a:ext cx="608400" cy="291600"/>
          </a:xfrm>
          <a:prstGeom prst="rect">
            <a:avLst/>
          </a:prstGeom>
          <a:solidFill>
            <a:srgbClr val="FCE4D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>
              <a:solidFill>
                <a:schemeClr val="tx1"/>
              </a:solidFill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28737EE-0B46-8F9E-8363-DAF5CB3686FA}"/>
              </a:ext>
            </a:extLst>
          </p:cNvPr>
          <p:cNvSpPr/>
          <p:nvPr/>
        </p:nvSpPr>
        <p:spPr>
          <a:xfrm>
            <a:off x="8453999" y="4671234"/>
            <a:ext cx="385200" cy="291600"/>
          </a:xfrm>
          <a:prstGeom prst="rect">
            <a:avLst/>
          </a:prstGeom>
          <a:solidFill>
            <a:srgbClr val="FCE4D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E130CDB8-35EC-D06F-9304-DA2151110276}"/>
              </a:ext>
            </a:extLst>
          </p:cNvPr>
          <p:cNvSpPr/>
          <p:nvPr/>
        </p:nvSpPr>
        <p:spPr>
          <a:xfrm>
            <a:off x="7889559" y="3725442"/>
            <a:ext cx="385200" cy="291600"/>
          </a:xfrm>
          <a:prstGeom prst="rect">
            <a:avLst/>
          </a:prstGeom>
          <a:solidFill>
            <a:srgbClr val="FCE4D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56E6BC0B-2C78-EA26-A618-2482C79F0D75}"/>
              </a:ext>
            </a:extLst>
          </p:cNvPr>
          <p:cNvSpPr/>
          <p:nvPr/>
        </p:nvSpPr>
        <p:spPr>
          <a:xfrm>
            <a:off x="6958604" y="2947577"/>
            <a:ext cx="291600" cy="385200"/>
          </a:xfrm>
          <a:prstGeom prst="rect">
            <a:avLst/>
          </a:prstGeom>
          <a:solidFill>
            <a:srgbClr val="FCE4D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028E5CCB-853A-B570-439E-6E44396F862C}"/>
              </a:ext>
            </a:extLst>
          </p:cNvPr>
          <p:cNvSpPr/>
          <p:nvPr/>
        </p:nvSpPr>
        <p:spPr>
          <a:xfrm>
            <a:off x="6958604" y="3334439"/>
            <a:ext cx="291600" cy="385200"/>
          </a:xfrm>
          <a:prstGeom prst="rect">
            <a:avLst/>
          </a:prstGeom>
          <a:solidFill>
            <a:srgbClr val="FCE4D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FE4A3778-371C-AE76-1841-514A86A48DCD}"/>
              </a:ext>
            </a:extLst>
          </p:cNvPr>
          <p:cNvSpPr/>
          <p:nvPr/>
        </p:nvSpPr>
        <p:spPr>
          <a:xfrm>
            <a:off x="3647666" y="1671990"/>
            <a:ext cx="3600000" cy="838800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37ADB02E-11EE-D4FB-5069-7F4576642A44}"/>
              </a:ext>
            </a:extLst>
          </p:cNvPr>
          <p:cNvSpPr/>
          <p:nvPr/>
        </p:nvSpPr>
        <p:spPr>
          <a:xfrm rot="3214555">
            <a:off x="7605676" y="3140448"/>
            <a:ext cx="608400" cy="270000"/>
          </a:xfrm>
          <a:prstGeom prst="rect">
            <a:avLst/>
          </a:prstGeom>
          <a:solidFill>
            <a:srgbClr val="FCE4D7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>
              <a:solidFill>
                <a:schemeClr val="tx1"/>
              </a:solidFill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7FD83137-FBF0-EDC1-81EB-35D38C61D036}"/>
              </a:ext>
            </a:extLst>
          </p:cNvPr>
          <p:cNvSpPr txBox="1"/>
          <p:nvPr/>
        </p:nvSpPr>
        <p:spPr>
          <a:xfrm>
            <a:off x="4324534" y="2143066"/>
            <a:ext cx="99899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倉庫スペース</a:t>
            </a:r>
          </a:p>
        </p:txBody>
      </p: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483D8658-CFC0-43D1-318E-57650FB05ECD}"/>
              </a:ext>
            </a:extLst>
          </p:cNvPr>
          <p:cNvCxnSpPr>
            <a:cxnSpLocks/>
          </p:cNvCxnSpPr>
          <p:nvPr/>
        </p:nvCxnSpPr>
        <p:spPr>
          <a:xfrm>
            <a:off x="7324437" y="4226757"/>
            <a:ext cx="0" cy="3852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BAA0565A-6274-BC19-26F5-53A299B58BD8}"/>
              </a:ext>
            </a:extLst>
          </p:cNvPr>
          <p:cNvCxnSpPr>
            <a:cxnSpLocks/>
          </p:cNvCxnSpPr>
          <p:nvPr/>
        </p:nvCxnSpPr>
        <p:spPr>
          <a:xfrm flipH="1">
            <a:off x="2698986" y="1860470"/>
            <a:ext cx="4507200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矢印: 左右 22">
            <a:extLst>
              <a:ext uri="{FF2B5EF4-FFF2-40B4-BE49-F238E27FC236}">
                <a16:creationId xmlns:a16="http://schemas.microsoft.com/office/drawing/2014/main" id="{C221EB98-4467-1F8A-184D-A7D666E590BA}"/>
              </a:ext>
            </a:extLst>
          </p:cNvPr>
          <p:cNvSpPr/>
          <p:nvPr/>
        </p:nvSpPr>
        <p:spPr>
          <a:xfrm>
            <a:off x="3332717" y="1850647"/>
            <a:ext cx="675398" cy="273563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FB9C806-9F80-2457-95E1-520F719925E5}"/>
              </a:ext>
            </a:extLst>
          </p:cNvPr>
          <p:cNvSpPr txBox="1"/>
          <p:nvPr/>
        </p:nvSpPr>
        <p:spPr>
          <a:xfrm>
            <a:off x="4726303" y="1733512"/>
            <a:ext cx="551754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約７ｍ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8CF21810-6A89-7842-A56F-9E6045121E91}"/>
              </a:ext>
            </a:extLst>
          </p:cNvPr>
          <p:cNvSpPr/>
          <p:nvPr/>
        </p:nvSpPr>
        <p:spPr>
          <a:xfrm>
            <a:off x="7397815" y="2277385"/>
            <a:ext cx="1521283" cy="2742112"/>
          </a:xfrm>
          <a:custGeom>
            <a:avLst/>
            <a:gdLst>
              <a:gd name="connsiteX0" fmla="*/ 0 w 1436914"/>
              <a:gd name="connsiteY0" fmla="*/ 0 h 2492829"/>
              <a:gd name="connsiteX1" fmla="*/ 0 w 1436914"/>
              <a:gd name="connsiteY1" fmla="*/ 2492829 h 2492829"/>
              <a:gd name="connsiteX2" fmla="*/ 1436914 w 1436914"/>
              <a:gd name="connsiteY2" fmla="*/ 2492829 h 2492829"/>
              <a:gd name="connsiteX3" fmla="*/ 1436914 w 1436914"/>
              <a:gd name="connsiteY3" fmla="*/ 1621972 h 2492829"/>
              <a:gd name="connsiteX4" fmla="*/ 968829 w 1436914"/>
              <a:gd name="connsiteY4" fmla="*/ 1328057 h 2492829"/>
              <a:gd name="connsiteX5" fmla="*/ 0 w 1436914"/>
              <a:gd name="connsiteY5" fmla="*/ 0 h 2492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36914" h="2492829">
                <a:moveTo>
                  <a:pt x="0" y="0"/>
                </a:moveTo>
                <a:lnTo>
                  <a:pt x="0" y="2492829"/>
                </a:lnTo>
                <a:lnTo>
                  <a:pt x="1436914" y="2492829"/>
                </a:lnTo>
                <a:lnTo>
                  <a:pt x="1436914" y="1621972"/>
                </a:lnTo>
                <a:lnTo>
                  <a:pt x="968829" y="1328057"/>
                </a:lnTo>
                <a:lnTo>
                  <a:pt x="0" y="0"/>
                </a:lnTo>
                <a:close/>
              </a:path>
            </a:pathLst>
          </a:cu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26B50C13-BB90-26B9-98E1-86A8E3DE27B9}"/>
              </a:ext>
            </a:extLst>
          </p:cNvPr>
          <p:cNvSpPr/>
          <p:nvPr/>
        </p:nvSpPr>
        <p:spPr>
          <a:xfrm>
            <a:off x="3706999" y="1671990"/>
            <a:ext cx="3540667" cy="78641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8FB2D925-3AF1-363D-DCBD-A5BB42C69434}"/>
              </a:ext>
            </a:extLst>
          </p:cNvPr>
          <p:cNvCxnSpPr>
            <a:cxnSpLocks/>
          </p:cNvCxnSpPr>
          <p:nvPr/>
        </p:nvCxnSpPr>
        <p:spPr>
          <a:xfrm>
            <a:off x="3677332" y="1730028"/>
            <a:ext cx="0" cy="514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7342243-282F-282A-C200-68A1FBD7AE99}"/>
              </a:ext>
            </a:extLst>
          </p:cNvPr>
          <p:cNvSpPr txBox="1"/>
          <p:nvPr/>
        </p:nvSpPr>
        <p:spPr>
          <a:xfrm>
            <a:off x="108360" y="626354"/>
            <a:ext cx="4952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屋内催事スペース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●仕様</a:t>
            </a:r>
            <a:endParaRPr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5" name="テキスト ボックス 634">
            <a:extLst>
              <a:ext uri="{FF2B5EF4-FFF2-40B4-BE49-F238E27FC236}">
                <a16:creationId xmlns:a16="http://schemas.microsoft.com/office/drawing/2014/main" id="{A7AA2E23-2256-6D5B-5FEE-7FE42E7F5EEA}"/>
              </a:ext>
            </a:extLst>
          </p:cNvPr>
          <p:cNvSpPr txBox="1"/>
          <p:nvPr/>
        </p:nvSpPr>
        <p:spPr>
          <a:xfrm>
            <a:off x="6027441" y="3164483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洗面台▶︎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8" name="テキスト ボックス 637">
            <a:extLst>
              <a:ext uri="{FF2B5EF4-FFF2-40B4-BE49-F238E27FC236}">
                <a16:creationId xmlns:a16="http://schemas.microsoft.com/office/drawing/2014/main" id="{EB7B18A9-A22D-DC93-6909-7A2D97AA98F4}"/>
              </a:ext>
            </a:extLst>
          </p:cNvPr>
          <p:cNvSpPr txBox="1"/>
          <p:nvPr/>
        </p:nvSpPr>
        <p:spPr>
          <a:xfrm>
            <a:off x="8314740" y="3132779"/>
            <a:ext cx="1503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◀︎給排水設備</a:t>
            </a:r>
            <a:endParaRPr kumimoji="1" lang="en-US" altLang="ja-JP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（倉庫</a:t>
            </a:r>
            <a:r>
              <a:rPr kumimoji="1" lang="en-US" altLang="ja-JP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-2</a:t>
            </a:r>
            <a:r>
              <a:rPr kumimoji="1"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内）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6" name="テキスト ボックス 255">
            <a:extLst>
              <a:ext uri="{FF2B5EF4-FFF2-40B4-BE49-F238E27FC236}">
                <a16:creationId xmlns:a16="http://schemas.microsoft.com/office/drawing/2014/main" id="{3C8350F8-EB94-8B42-E236-A95DDEF24A89}"/>
              </a:ext>
            </a:extLst>
          </p:cNvPr>
          <p:cNvSpPr txBox="1"/>
          <p:nvPr/>
        </p:nvSpPr>
        <p:spPr>
          <a:xfrm>
            <a:off x="5957319" y="247179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▲空調機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9" name="矢印: 左右 22">
            <a:extLst>
              <a:ext uri="{FF2B5EF4-FFF2-40B4-BE49-F238E27FC236}">
                <a16:creationId xmlns:a16="http://schemas.microsoft.com/office/drawing/2014/main" id="{E94364C1-F69F-950C-F762-099DAC643308}"/>
              </a:ext>
            </a:extLst>
          </p:cNvPr>
          <p:cNvSpPr/>
          <p:nvPr/>
        </p:nvSpPr>
        <p:spPr>
          <a:xfrm>
            <a:off x="6988510" y="4282576"/>
            <a:ext cx="675398" cy="273563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58" name="グループ化 257">
            <a:extLst>
              <a:ext uri="{FF2B5EF4-FFF2-40B4-BE49-F238E27FC236}">
                <a16:creationId xmlns:a16="http://schemas.microsoft.com/office/drawing/2014/main" id="{87219A9C-94D2-826F-CDAE-BCE41BC1C3A7}"/>
              </a:ext>
            </a:extLst>
          </p:cNvPr>
          <p:cNvGrpSpPr/>
          <p:nvPr/>
        </p:nvGrpSpPr>
        <p:grpSpPr>
          <a:xfrm>
            <a:off x="2521802" y="3268131"/>
            <a:ext cx="3060000" cy="3084461"/>
            <a:chOff x="2534328" y="3205501"/>
            <a:chExt cx="3060000" cy="3084461"/>
          </a:xfrm>
        </p:grpSpPr>
        <p:cxnSp>
          <p:nvCxnSpPr>
            <p:cNvPr id="259" name="直線コネクタ 258">
              <a:extLst>
                <a:ext uri="{FF2B5EF4-FFF2-40B4-BE49-F238E27FC236}">
                  <a16:creationId xmlns:a16="http://schemas.microsoft.com/office/drawing/2014/main" id="{C5FAE00C-6503-FB8B-B840-797A895DE580}"/>
                </a:ext>
              </a:extLst>
            </p:cNvPr>
            <p:cNvCxnSpPr>
              <a:cxnSpLocks/>
            </p:cNvCxnSpPr>
            <p:nvPr/>
          </p:nvCxnSpPr>
          <p:spPr>
            <a:xfrm>
              <a:off x="2577073" y="3205501"/>
              <a:ext cx="0" cy="3059203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直線コネクタ 259">
              <a:extLst>
                <a:ext uri="{FF2B5EF4-FFF2-40B4-BE49-F238E27FC236}">
                  <a16:creationId xmlns:a16="http://schemas.microsoft.com/office/drawing/2014/main" id="{AB94A143-208E-72C9-6138-751367F9C6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34328" y="6289962"/>
              <a:ext cx="3060000" cy="0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3C4DA835-8177-E2CA-FF59-22868B26EAF5}"/>
              </a:ext>
            </a:extLst>
          </p:cNvPr>
          <p:cNvSpPr txBox="1"/>
          <p:nvPr/>
        </p:nvSpPr>
        <p:spPr>
          <a:xfrm>
            <a:off x="334457" y="5544124"/>
            <a:ext cx="21435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rgbClr val="00B0F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こちらの壁面は</a:t>
            </a:r>
            <a:br>
              <a:rPr kumimoji="1" lang="en-US" altLang="ja-JP" sz="1200" dirty="0">
                <a:solidFill>
                  <a:srgbClr val="00B0F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200" dirty="0">
                <a:solidFill>
                  <a:srgbClr val="00B0F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スライド開閉式となっており、</a:t>
            </a:r>
            <a:endParaRPr kumimoji="1" lang="en-US" altLang="ja-JP" sz="1200" dirty="0">
              <a:solidFill>
                <a:srgbClr val="00B0F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rgbClr val="00B0F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開放した状態での利用も</a:t>
            </a:r>
            <a:endParaRPr kumimoji="1" lang="en-US" altLang="ja-JP" sz="1200" dirty="0">
              <a:solidFill>
                <a:srgbClr val="00B0F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rgbClr val="00B0F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可能となります。</a:t>
            </a:r>
            <a:endParaRPr kumimoji="1" lang="en-US" altLang="ja-JP" sz="1200" dirty="0">
              <a:solidFill>
                <a:srgbClr val="00B0F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2A1E718-5454-6A61-2CFB-908208DD4F46}"/>
              </a:ext>
            </a:extLst>
          </p:cNvPr>
          <p:cNvSpPr txBox="1"/>
          <p:nvPr/>
        </p:nvSpPr>
        <p:spPr>
          <a:xfrm>
            <a:off x="2537938" y="3972841"/>
            <a:ext cx="551754" cy="25391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ja-JP" altLang="en-US" sz="105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約７ｍ</a:t>
            </a:r>
            <a:endParaRPr kumimoji="1" lang="ja-JP" altLang="en-US" sz="105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397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98D3E-F33C-39D7-DCE2-1415A11A0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A48E7E1-7D9C-CFC2-AF51-1E2835E84082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C2BC0E-8AAB-851D-18E7-9DA0A261A38E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3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67B5433-2930-4498-0B50-CD3FE273388E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D659637-819A-686F-2E4C-6979A17B08DA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ED0391A-A9C2-FF18-1C82-E50DFCB662CA}"/>
              </a:ext>
            </a:extLst>
          </p:cNvPr>
          <p:cNvSpPr txBox="1"/>
          <p:nvPr/>
        </p:nvSpPr>
        <p:spPr>
          <a:xfrm>
            <a:off x="108360" y="626354"/>
            <a:ext cx="4952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屋内催事スペース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●レイアウト例</a:t>
            </a:r>
          </a:p>
        </p:txBody>
      </p:sp>
      <p:pic>
        <p:nvPicPr>
          <p:cNvPr id="3" name="図 2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1E01EAA8-C24D-2797-D272-0FADEFBE9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296" y="2118309"/>
            <a:ext cx="4330272" cy="4323610"/>
          </a:xfrm>
          <a:prstGeom prst="rect">
            <a:avLst/>
          </a:prstGeom>
        </p:spPr>
      </p:pic>
      <p:pic>
        <p:nvPicPr>
          <p:cNvPr id="9" name="図 8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1713EC12-6B83-924C-C501-702846093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434" y="2109842"/>
            <a:ext cx="4330272" cy="432361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F53AF93-F36F-E0F4-5593-103947CA9096}"/>
              </a:ext>
            </a:extLst>
          </p:cNvPr>
          <p:cNvSpPr txBox="1"/>
          <p:nvPr/>
        </p:nvSpPr>
        <p:spPr>
          <a:xfrm>
            <a:off x="510069" y="1733127"/>
            <a:ext cx="29031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ワークショップ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79A3B81-20BF-2970-344D-3CC1011FF863}"/>
              </a:ext>
            </a:extLst>
          </p:cNvPr>
          <p:cNvSpPr txBox="1"/>
          <p:nvPr/>
        </p:nvSpPr>
        <p:spPr>
          <a:xfrm>
            <a:off x="5298764" y="1733127"/>
            <a:ext cx="29031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講演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E619BA24-6CF4-EE54-39F8-971D89944140}"/>
              </a:ext>
            </a:extLst>
          </p:cNvPr>
          <p:cNvGrpSpPr/>
          <p:nvPr/>
        </p:nvGrpSpPr>
        <p:grpSpPr>
          <a:xfrm>
            <a:off x="854135" y="3969355"/>
            <a:ext cx="1386995" cy="1007392"/>
            <a:chOff x="946170" y="3368140"/>
            <a:chExt cx="1386995" cy="1007392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18AD3E74-0A3E-C4F0-04C8-E1BE96D7200D}"/>
                </a:ext>
              </a:extLst>
            </p:cNvPr>
            <p:cNvSpPr/>
            <p:nvPr/>
          </p:nvSpPr>
          <p:spPr>
            <a:xfrm rot="5400000">
              <a:off x="963898" y="3705398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A6119494-A3D8-910B-6513-8C270B0F0A62}"/>
                </a:ext>
              </a:extLst>
            </p:cNvPr>
            <p:cNvSpPr/>
            <p:nvPr/>
          </p:nvSpPr>
          <p:spPr>
            <a:xfrm rot="5400000">
              <a:off x="1301023" y="3705398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1DDE1486-915C-A352-C0E6-2DB5EE31573D}"/>
                </a:ext>
              </a:extLst>
            </p:cNvPr>
            <p:cNvSpPr/>
            <p:nvPr/>
          </p:nvSpPr>
          <p:spPr>
            <a:xfrm rot="5400000">
              <a:off x="2076483" y="3490912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68C8035B-A65F-6B57-02BB-AB511C3FEE99}"/>
                </a:ext>
              </a:extLst>
            </p:cNvPr>
            <p:cNvSpPr/>
            <p:nvPr/>
          </p:nvSpPr>
          <p:spPr>
            <a:xfrm rot="5400000">
              <a:off x="2076483" y="3973762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CCF83837-F67C-5125-3CE7-93239EE9E5F3}"/>
                </a:ext>
              </a:extLst>
            </p:cNvPr>
            <p:cNvSpPr/>
            <p:nvPr/>
          </p:nvSpPr>
          <p:spPr>
            <a:xfrm rot="5400000">
              <a:off x="945048" y="3490913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570CA10F-7B57-569F-83B8-C15069B68E35}"/>
                </a:ext>
              </a:extLst>
            </p:cNvPr>
            <p:cNvSpPr/>
            <p:nvPr/>
          </p:nvSpPr>
          <p:spPr>
            <a:xfrm rot="5400000">
              <a:off x="945048" y="3973763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E6AB50CA-E601-8B46-DA1D-1D62322C1073}"/>
              </a:ext>
            </a:extLst>
          </p:cNvPr>
          <p:cNvGrpSpPr/>
          <p:nvPr/>
        </p:nvGrpSpPr>
        <p:grpSpPr>
          <a:xfrm>
            <a:off x="2762165" y="3969355"/>
            <a:ext cx="1386995" cy="1007392"/>
            <a:chOff x="946170" y="3368140"/>
            <a:chExt cx="1386995" cy="1007392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E40F9564-E6FB-19E7-E0FE-2A7697BEE22A}"/>
                </a:ext>
              </a:extLst>
            </p:cNvPr>
            <p:cNvSpPr/>
            <p:nvPr/>
          </p:nvSpPr>
          <p:spPr>
            <a:xfrm rot="5400000">
              <a:off x="963898" y="3705398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2DD2F396-CD99-7559-DA63-260E6D20A872}"/>
                </a:ext>
              </a:extLst>
            </p:cNvPr>
            <p:cNvSpPr/>
            <p:nvPr/>
          </p:nvSpPr>
          <p:spPr>
            <a:xfrm rot="5400000">
              <a:off x="1301023" y="3705398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A16029AF-7E0C-4D56-17A9-7643F7C8B16E}"/>
                </a:ext>
              </a:extLst>
            </p:cNvPr>
            <p:cNvSpPr/>
            <p:nvPr/>
          </p:nvSpPr>
          <p:spPr>
            <a:xfrm rot="5400000">
              <a:off x="2076483" y="3490912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FF64A568-1AED-F75B-536A-5B92FC35E13F}"/>
                </a:ext>
              </a:extLst>
            </p:cNvPr>
            <p:cNvSpPr/>
            <p:nvPr/>
          </p:nvSpPr>
          <p:spPr>
            <a:xfrm rot="5400000">
              <a:off x="2076483" y="3973762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9E74778A-287C-B54C-5BF8-75EA81B0BC35}"/>
                </a:ext>
              </a:extLst>
            </p:cNvPr>
            <p:cNvSpPr/>
            <p:nvPr/>
          </p:nvSpPr>
          <p:spPr>
            <a:xfrm rot="5400000">
              <a:off x="945048" y="3490913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DB2D08D2-1CD6-2F8A-13CB-8B4658EC953F}"/>
                </a:ext>
              </a:extLst>
            </p:cNvPr>
            <p:cNvSpPr/>
            <p:nvPr/>
          </p:nvSpPr>
          <p:spPr>
            <a:xfrm rot="5400000">
              <a:off x="945048" y="3973763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98C31B9B-DC18-05A4-F099-570980DFAD7C}"/>
              </a:ext>
            </a:extLst>
          </p:cNvPr>
          <p:cNvGrpSpPr/>
          <p:nvPr/>
        </p:nvGrpSpPr>
        <p:grpSpPr>
          <a:xfrm>
            <a:off x="1043705" y="5276285"/>
            <a:ext cx="1386995" cy="1007392"/>
            <a:chOff x="946170" y="3368140"/>
            <a:chExt cx="1386995" cy="1007392"/>
          </a:xfrm>
        </p:grpSpPr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C4681E2B-04A2-F47D-56FD-6496EA3D26F3}"/>
                </a:ext>
              </a:extLst>
            </p:cNvPr>
            <p:cNvSpPr/>
            <p:nvPr/>
          </p:nvSpPr>
          <p:spPr>
            <a:xfrm rot="5400000">
              <a:off x="963898" y="3705398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5BA29CBD-9D59-BAAD-0AA3-BB0B0EEBB02D}"/>
                </a:ext>
              </a:extLst>
            </p:cNvPr>
            <p:cNvSpPr/>
            <p:nvPr/>
          </p:nvSpPr>
          <p:spPr>
            <a:xfrm rot="5400000">
              <a:off x="1301023" y="3705398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0D382E1D-6356-28B1-9688-0CA7F9B20F1B}"/>
                </a:ext>
              </a:extLst>
            </p:cNvPr>
            <p:cNvSpPr/>
            <p:nvPr/>
          </p:nvSpPr>
          <p:spPr>
            <a:xfrm rot="5400000">
              <a:off x="2076483" y="3490912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27178949-4EAB-5875-A012-B2841F3BBCF4}"/>
                </a:ext>
              </a:extLst>
            </p:cNvPr>
            <p:cNvSpPr/>
            <p:nvPr/>
          </p:nvSpPr>
          <p:spPr>
            <a:xfrm rot="5400000">
              <a:off x="2076483" y="3973762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963A7118-33AC-2E8C-4391-CD3DB52D302F}"/>
                </a:ext>
              </a:extLst>
            </p:cNvPr>
            <p:cNvSpPr/>
            <p:nvPr/>
          </p:nvSpPr>
          <p:spPr>
            <a:xfrm rot="5400000">
              <a:off x="945048" y="3490913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47C7667F-088C-3DE3-67CC-382413F753D5}"/>
                </a:ext>
              </a:extLst>
            </p:cNvPr>
            <p:cNvSpPr/>
            <p:nvPr/>
          </p:nvSpPr>
          <p:spPr>
            <a:xfrm rot="5400000">
              <a:off x="945048" y="3973763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582DC5E3-B854-37AA-2E30-B627D3C00DEB}"/>
              </a:ext>
            </a:extLst>
          </p:cNvPr>
          <p:cNvGrpSpPr/>
          <p:nvPr/>
        </p:nvGrpSpPr>
        <p:grpSpPr>
          <a:xfrm>
            <a:off x="2638877" y="5276285"/>
            <a:ext cx="1386995" cy="1007392"/>
            <a:chOff x="946170" y="3368140"/>
            <a:chExt cx="1386995" cy="1007392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BACC7FBC-2B4D-5C26-AE41-74522E935C83}"/>
                </a:ext>
              </a:extLst>
            </p:cNvPr>
            <p:cNvSpPr/>
            <p:nvPr/>
          </p:nvSpPr>
          <p:spPr>
            <a:xfrm rot="5400000">
              <a:off x="963898" y="3705398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8E63FC9F-A767-52D4-FAA3-ACC05C5D8EF3}"/>
                </a:ext>
              </a:extLst>
            </p:cNvPr>
            <p:cNvSpPr/>
            <p:nvPr/>
          </p:nvSpPr>
          <p:spPr>
            <a:xfrm rot="5400000">
              <a:off x="1301023" y="3705398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C2EB556F-EF43-6A08-84DE-DC02AD293890}"/>
                </a:ext>
              </a:extLst>
            </p:cNvPr>
            <p:cNvSpPr/>
            <p:nvPr/>
          </p:nvSpPr>
          <p:spPr>
            <a:xfrm rot="5400000">
              <a:off x="2076483" y="3490912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8FDEA73F-2FD7-F74B-456E-E36C110F2F4C}"/>
                </a:ext>
              </a:extLst>
            </p:cNvPr>
            <p:cNvSpPr/>
            <p:nvPr/>
          </p:nvSpPr>
          <p:spPr>
            <a:xfrm rot="5400000">
              <a:off x="2076483" y="3973762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E8BBE547-9A8E-1B58-F83B-81B43E658D7E}"/>
                </a:ext>
              </a:extLst>
            </p:cNvPr>
            <p:cNvSpPr/>
            <p:nvPr/>
          </p:nvSpPr>
          <p:spPr>
            <a:xfrm rot="5400000">
              <a:off x="945048" y="3490913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90FDE91D-906D-B9DC-4A36-6A6AD6D8C6FA}"/>
                </a:ext>
              </a:extLst>
            </p:cNvPr>
            <p:cNvSpPr/>
            <p:nvPr/>
          </p:nvSpPr>
          <p:spPr>
            <a:xfrm rot="5400000">
              <a:off x="945048" y="3973763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6B0CC7F2-A076-49E2-4223-1839D435BE0E}"/>
              </a:ext>
            </a:extLst>
          </p:cNvPr>
          <p:cNvSpPr/>
          <p:nvPr/>
        </p:nvSpPr>
        <p:spPr>
          <a:xfrm rot="18875573">
            <a:off x="637941" y="3297256"/>
            <a:ext cx="691102" cy="975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B8F75923-BFB0-C0A0-F1FC-314BF8196C87}"/>
              </a:ext>
            </a:extLst>
          </p:cNvPr>
          <p:cNvSpPr/>
          <p:nvPr/>
        </p:nvSpPr>
        <p:spPr>
          <a:xfrm>
            <a:off x="2094728" y="3459610"/>
            <a:ext cx="1007392" cy="332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32C4DA8A-A443-D10B-F593-D3E6F16779E0}"/>
              </a:ext>
            </a:extLst>
          </p:cNvPr>
          <p:cNvSpPr/>
          <p:nvPr/>
        </p:nvSpPr>
        <p:spPr>
          <a:xfrm rot="5400000">
            <a:off x="2436518" y="3106527"/>
            <a:ext cx="257803" cy="2555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A9FFCCA9-214A-9CD8-80BC-945B86445248}"/>
              </a:ext>
            </a:extLst>
          </p:cNvPr>
          <p:cNvSpPr txBox="1"/>
          <p:nvPr/>
        </p:nvSpPr>
        <p:spPr>
          <a:xfrm>
            <a:off x="3129830" y="3438535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◀テーブル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C8BC5350-9B48-662D-A82E-0A9DC03954FE}"/>
              </a:ext>
            </a:extLst>
          </p:cNvPr>
          <p:cNvSpPr txBox="1"/>
          <p:nvPr/>
        </p:nvSpPr>
        <p:spPr>
          <a:xfrm>
            <a:off x="96857" y="2696292"/>
            <a:ext cx="12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モニター▼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082B9D8C-3B86-9947-1DD2-B1F341D4BFD3}"/>
              </a:ext>
            </a:extLst>
          </p:cNvPr>
          <p:cNvSpPr/>
          <p:nvPr/>
        </p:nvSpPr>
        <p:spPr>
          <a:xfrm>
            <a:off x="6557677" y="3163560"/>
            <a:ext cx="1527786" cy="1150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3014B037-14E3-3CB3-C09A-879B0427BDB3}"/>
              </a:ext>
            </a:extLst>
          </p:cNvPr>
          <p:cNvSpPr/>
          <p:nvPr/>
        </p:nvSpPr>
        <p:spPr>
          <a:xfrm rot="13423904">
            <a:off x="5840962" y="3396988"/>
            <a:ext cx="270041" cy="332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C584A4ED-6086-D520-3F6A-500DE6600640}"/>
              </a:ext>
            </a:extLst>
          </p:cNvPr>
          <p:cNvSpPr/>
          <p:nvPr/>
        </p:nvSpPr>
        <p:spPr>
          <a:xfrm rot="16200000">
            <a:off x="7183320" y="3745297"/>
            <a:ext cx="270041" cy="332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8D5D0E95-2C24-E425-5F53-A01BD434170F}"/>
              </a:ext>
            </a:extLst>
          </p:cNvPr>
          <p:cNvGrpSpPr/>
          <p:nvPr/>
        </p:nvGrpSpPr>
        <p:grpSpPr>
          <a:xfrm>
            <a:off x="5561407" y="4203903"/>
            <a:ext cx="1007392" cy="676544"/>
            <a:chOff x="5298764" y="3313871"/>
            <a:chExt cx="1007392" cy="676544"/>
          </a:xfrm>
        </p:grpSpPr>
        <p:sp>
          <p:nvSpPr>
            <p:cNvPr id="71" name="正方形/長方形 70">
              <a:extLst>
                <a:ext uri="{FF2B5EF4-FFF2-40B4-BE49-F238E27FC236}">
                  <a16:creationId xmlns:a16="http://schemas.microsoft.com/office/drawing/2014/main" id="{4B604EC7-3BF6-201D-AF6B-7F5C6E3F7B8F}"/>
                </a:ext>
              </a:extLst>
            </p:cNvPr>
            <p:cNvSpPr/>
            <p:nvPr/>
          </p:nvSpPr>
          <p:spPr>
            <a:xfrm>
              <a:off x="5298764" y="3313871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2" name="正方形/長方形 71">
              <a:extLst>
                <a:ext uri="{FF2B5EF4-FFF2-40B4-BE49-F238E27FC236}">
                  <a16:creationId xmlns:a16="http://schemas.microsoft.com/office/drawing/2014/main" id="{4706F0B4-822A-0D08-0EB4-D92E1A9F8AAB}"/>
                </a:ext>
              </a:extLst>
            </p:cNvPr>
            <p:cNvSpPr/>
            <p:nvPr/>
          </p:nvSpPr>
          <p:spPr>
            <a:xfrm rot="5400000">
              <a:off x="5328417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正方形/長方形 72">
              <a:extLst>
                <a:ext uri="{FF2B5EF4-FFF2-40B4-BE49-F238E27FC236}">
                  <a16:creationId xmlns:a16="http://schemas.microsoft.com/office/drawing/2014/main" id="{BABC1383-0DAD-387A-FFFA-A496BAB44BB2}"/>
                </a:ext>
              </a:extLst>
            </p:cNvPr>
            <p:cNvSpPr/>
            <p:nvPr/>
          </p:nvSpPr>
          <p:spPr>
            <a:xfrm rot="5400000">
              <a:off x="5673175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正方形/長方形 73">
              <a:extLst>
                <a:ext uri="{FF2B5EF4-FFF2-40B4-BE49-F238E27FC236}">
                  <a16:creationId xmlns:a16="http://schemas.microsoft.com/office/drawing/2014/main" id="{0B250C72-C56A-1F3E-92D3-10EF21F45CF5}"/>
                </a:ext>
              </a:extLst>
            </p:cNvPr>
            <p:cNvSpPr/>
            <p:nvPr/>
          </p:nvSpPr>
          <p:spPr>
            <a:xfrm rot="5400000">
              <a:off x="6017933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B90B5C13-1326-9BD8-08C9-9D98081F7F97}"/>
              </a:ext>
            </a:extLst>
          </p:cNvPr>
          <p:cNvGrpSpPr/>
          <p:nvPr/>
        </p:nvGrpSpPr>
        <p:grpSpPr>
          <a:xfrm>
            <a:off x="6817874" y="4203903"/>
            <a:ext cx="1007392" cy="676544"/>
            <a:chOff x="5298764" y="3313871"/>
            <a:chExt cx="1007392" cy="676544"/>
          </a:xfrm>
        </p:grpSpPr>
        <p:sp>
          <p:nvSpPr>
            <p:cNvPr id="77" name="正方形/長方形 76">
              <a:extLst>
                <a:ext uri="{FF2B5EF4-FFF2-40B4-BE49-F238E27FC236}">
                  <a16:creationId xmlns:a16="http://schemas.microsoft.com/office/drawing/2014/main" id="{E114237E-9231-CDCE-F500-BA6B97342225}"/>
                </a:ext>
              </a:extLst>
            </p:cNvPr>
            <p:cNvSpPr/>
            <p:nvPr/>
          </p:nvSpPr>
          <p:spPr>
            <a:xfrm>
              <a:off x="5298764" y="3313871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正方形/長方形 77">
              <a:extLst>
                <a:ext uri="{FF2B5EF4-FFF2-40B4-BE49-F238E27FC236}">
                  <a16:creationId xmlns:a16="http://schemas.microsoft.com/office/drawing/2014/main" id="{A2283D1C-23CD-AF35-7C87-E889B8B39C65}"/>
                </a:ext>
              </a:extLst>
            </p:cNvPr>
            <p:cNvSpPr/>
            <p:nvPr/>
          </p:nvSpPr>
          <p:spPr>
            <a:xfrm rot="5400000">
              <a:off x="5328417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正方形/長方形 78">
              <a:extLst>
                <a:ext uri="{FF2B5EF4-FFF2-40B4-BE49-F238E27FC236}">
                  <a16:creationId xmlns:a16="http://schemas.microsoft.com/office/drawing/2014/main" id="{A838C96B-15CE-1BD4-4521-E403FF7137CF}"/>
                </a:ext>
              </a:extLst>
            </p:cNvPr>
            <p:cNvSpPr/>
            <p:nvPr/>
          </p:nvSpPr>
          <p:spPr>
            <a:xfrm rot="5400000">
              <a:off x="5673175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正方形/長方形 79">
              <a:extLst>
                <a:ext uri="{FF2B5EF4-FFF2-40B4-BE49-F238E27FC236}">
                  <a16:creationId xmlns:a16="http://schemas.microsoft.com/office/drawing/2014/main" id="{4C6D4F72-1AB8-84C6-C500-2379CD214505}"/>
                </a:ext>
              </a:extLst>
            </p:cNvPr>
            <p:cNvSpPr/>
            <p:nvPr/>
          </p:nvSpPr>
          <p:spPr>
            <a:xfrm rot="5400000">
              <a:off x="6017933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A06125DC-12FC-C9CA-E28A-D043A0276F59}"/>
              </a:ext>
            </a:extLst>
          </p:cNvPr>
          <p:cNvGrpSpPr/>
          <p:nvPr/>
        </p:nvGrpSpPr>
        <p:grpSpPr>
          <a:xfrm>
            <a:off x="8127680" y="4203903"/>
            <a:ext cx="1007392" cy="676544"/>
            <a:chOff x="5298764" y="3313871"/>
            <a:chExt cx="1007392" cy="676544"/>
          </a:xfrm>
        </p:grpSpPr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5F77070B-FCBD-8E55-D777-786437C6CF12}"/>
                </a:ext>
              </a:extLst>
            </p:cNvPr>
            <p:cNvSpPr/>
            <p:nvPr/>
          </p:nvSpPr>
          <p:spPr>
            <a:xfrm>
              <a:off x="5298764" y="3313871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正方形/長方形 82">
              <a:extLst>
                <a:ext uri="{FF2B5EF4-FFF2-40B4-BE49-F238E27FC236}">
                  <a16:creationId xmlns:a16="http://schemas.microsoft.com/office/drawing/2014/main" id="{9E6194CB-0B0E-ECE8-BB55-7225CC09CDFE}"/>
                </a:ext>
              </a:extLst>
            </p:cNvPr>
            <p:cNvSpPr/>
            <p:nvPr/>
          </p:nvSpPr>
          <p:spPr>
            <a:xfrm rot="5400000">
              <a:off x="5328417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4" name="正方形/長方形 83">
              <a:extLst>
                <a:ext uri="{FF2B5EF4-FFF2-40B4-BE49-F238E27FC236}">
                  <a16:creationId xmlns:a16="http://schemas.microsoft.com/office/drawing/2014/main" id="{C3062185-E15B-5E19-9756-4CAFE2D41FF2}"/>
                </a:ext>
              </a:extLst>
            </p:cNvPr>
            <p:cNvSpPr/>
            <p:nvPr/>
          </p:nvSpPr>
          <p:spPr>
            <a:xfrm rot="5400000">
              <a:off x="5673175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DFF13A94-833E-E29E-A305-FE2A62787DFD}"/>
                </a:ext>
              </a:extLst>
            </p:cNvPr>
            <p:cNvSpPr/>
            <p:nvPr/>
          </p:nvSpPr>
          <p:spPr>
            <a:xfrm rot="5400000">
              <a:off x="6017933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FEBC92EB-5FE7-A3EA-B563-2319D283950C}"/>
              </a:ext>
            </a:extLst>
          </p:cNvPr>
          <p:cNvGrpSpPr/>
          <p:nvPr/>
        </p:nvGrpSpPr>
        <p:grpSpPr>
          <a:xfrm>
            <a:off x="5558561" y="5322446"/>
            <a:ext cx="1007392" cy="676544"/>
            <a:chOff x="5298764" y="3313871"/>
            <a:chExt cx="1007392" cy="676544"/>
          </a:xfrm>
        </p:grpSpPr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2B3004A1-D6F6-92C2-23E4-AC3E02546E91}"/>
                </a:ext>
              </a:extLst>
            </p:cNvPr>
            <p:cNvSpPr/>
            <p:nvPr/>
          </p:nvSpPr>
          <p:spPr>
            <a:xfrm>
              <a:off x="5298764" y="3313871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9CD19289-9EF9-7D1A-9EB0-AE077F7A7360}"/>
                </a:ext>
              </a:extLst>
            </p:cNvPr>
            <p:cNvSpPr/>
            <p:nvPr/>
          </p:nvSpPr>
          <p:spPr>
            <a:xfrm rot="5400000">
              <a:off x="5328417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9" name="正方形/長方形 88">
              <a:extLst>
                <a:ext uri="{FF2B5EF4-FFF2-40B4-BE49-F238E27FC236}">
                  <a16:creationId xmlns:a16="http://schemas.microsoft.com/office/drawing/2014/main" id="{48218D0A-79CD-B05A-33F6-A85B5FA38A57}"/>
                </a:ext>
              </a:extLst>
            </p:cNvPr>
            <p:cNvSpPr/>
            <p:nvPr/>
          </p:nvSpPr>
          <p:spPr>
            <a:xfrm rot="5400000">
              <a:off x="5673175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B15C47D5-F075-76D8-EA38-0717D69AC955}"/>
                </a:ext>
              </a:extLst>
            </p:cNvPr>
            <p:cNvSpPr/>
            <p:nvPr/>
          </p:nvSpPr>
          <p:spPr>
            <a:xfrm rot="5400000">
              <a:off x="6017933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1" name="グループ化 90">
            <a:extLst>
              <a:ext uri="{FF2B5EF4-FFF2-40B4-BE49-F238E27FC236}">
                <a16:creationId xmlns:a16="http://schemas.microsoft.com/office/drawing/2014/main" id="{DEE9E441-53FA-2E61-9695-66822B5379CE}"/>
              </a:ext>
            </a:extLst>
          </p:cNvPr>
          <p:cNvGrpSpPr/>
          <p:nvPr/>
        </p:nvGrpSpPr>
        <p:grpSpPr>
          <a:xfrm>
            <a:off x="6844358" y="5322446"/>
            <a:ext cx="1007392" cy="676544"/>
            <a:chOff x="5298764" y="3313871"/>
            <a:chExt cx="1007392" cy="676544"/>
          </a:xfrm>
        </p:grpSpPr>
        <p:sp>
          <p:nvSpPr>
            <p:cNvPr id="92" name="正方形/長方形 91">
              <a:extLst>
                <a:ext uri="{FF2B5EF4-FFF2-40B4-BE49-F238E27FC236}">
                  <a16:creationId xmlns:a16="http://schemas.microsoft.com/office/drawing/2014/main" id="{C3DFC8FE-A767-3A2C-FFD4-2D438977D104}"/>
                </a:ext>
              </a:extLst>
            </p:cNvPr>
            <p:cNvSpPr/>
            <p:nvPr/>
          </p:nvSpPr>
          <p:spPr>
            <a:xfrm>
              <a:off x="5298764" y="3313871"/>
              <a:ext cx="1007392" cy="33287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E7D7F440-0C41-6774-D2BD-CD0E9691ADF3}"/>
                </a:ext>
              </a:extLst>
            </p:cNvPr>
            <p:cNvSpPr/>
            <p:nvPr/>
          </p:nvSpPr>
          <p:spPr>
            <a:xfrm rot="5400000">
              <a:off x="5328417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6AE4472F-E4D9-BFAB-7E5F-22A2C3D97036}"/>
                </a:ext>
              </a:extLst>
            </p:cNvPr>
            <p:cNvSpPr/>
            <p:nvPr/>
          </p:nvSpPr>
          <p:spPr>
            <a:xfrm rot="5400000">
              <a:off x="5673175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638EE6AD-8546-4693-C71C-B7A167789666}"/>
                </a:ext>
              </a:extLst>
            </p:cNvPr>
            <p:cNvSpPr/>
            <p:nvPr/>
          </p:nvSpPr>
          <p:spPr>
            <a:xfrm rot="5400000">
              <a:off x="6017933" y="3733734"/>
              <a:ext cx="257803" cy="2555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35EFAFC3-2EB0-E939-A4C0-730AA4E0922A}"/>
              </a:ext>
            </a:extLst>
          </p:cNvPr>
          <p:cNvSpPr txBox="1"/>
          <p:nvPr/>
        </p:nvSpPr>
        <p:spPr>
          <a:xfrm>
            <a:off x="7791780" y="5308866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◀テーブル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FFB675D6-8C62-87D2-5AC7-35F716B2CC46}"/>
              </a:ext>
            </a:extLst>
          </p:cNvPr>
          <p:cNvSpPr txBox="1"/>
          <p:nvPr/>
        </p:nvSpPr>
        <p:spPr>
          <a:xfrm>
            <a:off x="5073253" y="3382870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演台▶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2" name="テキスト ボックス 121">
            <a:extLst>
              <a:ext uri="{FF2B5EF4-FFF2-40B4-BE49-F238E27FC236}">
                <a16:creationId xmlns:a16="http://schemas.microsoft.com/office/drawing/2014/main" id="{E362EE4D-0995-CD00-9C97-EF0BA802D294}"/>
              </a:ext>
            </a:extLst>
          </p:cNvPr>
          <p:cNvSpPr txBox="1"/>
          <p:nvPr/>
        </p:nvSpPr>
        <p:spPr>
          <a:xfrm>
            <a:off x="7447712" y="3686645"/>
            <a:ext cx="1619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◀</a:t>
            </a:r>
            <a:r>
              <a:rPr kumimoji="1" lang="ja-JP" altLang="en-US" sz="1600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プロジェクター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68251EF8-273F-4E54-F45F-1D86EDD843FD}"/>
              </a:ext>
            </a:extLst>
          </p:cNvPr>
          <p:cNvSpPr txBox="1"/>
          <p:nvPr/>
        </p:nvSpPr>
        <p:spPr>
          <a:xfrm>
            <a:off x="5215724" y="3025580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スクリーン▶︎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A0DF39E-CB99-DA86-367D-35BF76FA7FE0}"/>
              </a:ext>
            </a:extLst>
          </p:cNvPr>
          <p:cNvSpPr txBox="1"/>
          <p:nvPr/>
        </p:nvSpPr>
        <p:spPr>
          <a:xfrm>
            <a:off x="2101267" y="652934"/>
            <a:ext cx="7707259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物品の持込みおよび備品に関する注意事項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施設で使用する物品等については、原則として利用者様ご自身での持込みを前提としております。なお、施設内の備品として椅子およびテーブルをご用意しておりますが、数に限りがございますので、あらかじめご了承のうえご利用ください。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2E2D774-8718-0034-6D6D-9ACBDF9B7C82}"/>
              </a:ext>
            </a:extLst>
          </p:cNvPr>
          <p:cNvSpPr>
            <a:spLocks noChangeAspect="1"/>
          </p:cNvSpPr>
          <p:nvPr/>
        </p:nvSpPr>
        <p:spPr>
          <a:xfrm>
            <a:off x="1417609" y="2277760"/>
            <a:ext cx="1987200" cy="6825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7893D9A-5905-0D18-B23A-A5F41942ECA7}"/>
              </a:ext>
            </a:extLst>
          </p:cNvPr>
          <p:cNvSpPr>
            <a:spLocks noChangeAspect="1"/>
          </p:cNvSpPr>
          <p:nvPr/>
        </p:nvSpPr>
        <p:spPr>
          <a:xfrm>
            <a:off x="3526575" y="2623665"/>
            <a:ext cx="673200" cy="336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4BE93086-2102-A85D-32B7-CDE30A7D21F8}"/>
              </a:ext>
            </a:extLst>
          </p:cNvPr>
          <p:cNvSpPr/>
          <p:nvPr/>
        </p:nvSpPr>
        <p:spPr>
          <a:xfrm>
            <a:off x="1417609" y="2277760"/>
            <a:ext cx="3168000" cy="763103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BD242CC-2CA4-5A70-7592-CAA173353925}"/>
              </a:ext>
            </a:extLst>
          </p:cNvPr>
          <p:cNvSpPr>
            <a:spLocks noChangeAspect="1"/>
          </p:cNvSpPr>
          <p:nvPr/>
        </p:nvSpPr>
        <p:spPr>
          <a:xfrm>
            <a:off x="6155864" y="2277760"/>
            <a:ext cx="1987200" cy="68250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9E6F4C8-5C9B-6137-FE79-680EE2055695}"/>
              </a:ext>
            </a:extLst>
          </p:cNvPr>
          <p:cNvSpPr>
            <a:spLocks noChangeAspect="1"/>
          </p:cNvSpPr>
          <p:nvPr/>
        </p:nvSpPr>
        <p:spPr>
          <a:xfrm>
            <a:off x="8264830" y="2623665"/>
            <a:ext cx="673200" cy="336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77831DE-8E75-473A-A622-7B89E1387312}"/>
              </a:ext>
            </a:extLst>
          </p:cNvPr>
          <p:cNvSpPr/>
          <p:nvPr/>
        </p:nvSpPr>
        <p:spPr>
          <a:xfrm>
            <a:off x="6155864" y="2277760"/>
            <a:ext cx="3168000" cy="763103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>
              <a:solidFill>
                <a:sysClr val="windowText" lastClr="000000"/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9115BA2-60BF-6462-41A4-8EF3502A0679}"/>
              </a:ext>
            </a:extLst>
          </p:cNvPr>
          <p:cNvCxnSpPr>
            <a:cxnSpLocks/>
          </p:cNvCxnSpPr>
          <p:nvPr/>
        </p:nvCxnSpPr>
        <p:spPr>
          <a:xfrm>
            <a:off x="4643045" y="5242683"/>
            <a:ext cx="0" cy="114530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矢印: 左右 3">
            <a:extLst>
              <a:ext uri="{FF2B5EF4-FFF2-40B4-BE49-F238E27FC236}">
                <a16:creationId xmlns:a16="http://schemas.microsoft.com/office/drawing/2014/main" id="{60B393AB-E1FD-BC17-490A-E7DA78F57388}"/>
              </a:ext>
            </a:extLst>
          </p:cNvPr>
          <p:cNvSpPr/>
          <p:nvPr/>
        </p:nvSpPr>
        <p:spPr>
          <a:xfrm>
            <a:off x="4195340" y="5573021"/>
            <a:ext cx="898955" cy="484632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F86263C-D0E9-CA25-A93D-DE3FF1799B01}"/>
              </a:ext>
            </a:extLst>
          </p:cNvPr>
          <p:cNvCxnSpPr>
            <a:cxnSpLocks/>
          </p:cNvCxnSpPr>
          <p:nvPr/>
        </p:nvCxnSpPr>
        <p:spPr>
          <a:xfrm>
            <a:off x="9390221" y="5207821"/>
            <a:ext cx="0" cy="114530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矢印: 左右 15">
            <a:extLst>
              <a:ext uri="{FF2B5EF4-FFF2-40B4-BE49-F238E27FC236}">
                <a16:creationId xmlns:a16="http://schemas.microsoft.com/office/drawing/2014/main" id="{D56B382D-54BC-4DF3-DE71-DF7FFF52736C}"/>
              </a:ext>
            </a:extLst>
          </p:cNvPr>
          <p:cNvSpPr/>
          <p:nvPr/>
        </p:nvSpPr>
        <p:spPr>
          <a:xfrm>
            <a:off x="8942516" y="5538159"/>
            <a:ext cx="898955" cy="484632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F90A887-8F71-0F39-5041-3CBC63869F58}"/>
              </a:ext>
            </a:extLst>
          </p:cNvPr>
          <p:cNvSpPr txBox="1"/>
          <p:nvPr/>
        </p:nvSpPr>
        <p:spPr>
          <a:xfrm>
            <a:off x="8513058" y="594979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出入口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4B5B588-D634-CB96-16B8-26B429A7ABCE}"/>
              </a:ext>
            </a:extLst>
          </p:cNvPr>
          <p:cNvSpPr/>
          <p:nvPr/>
        </p:nvSpPr>
        <p:spPr>
          <a:xfrm>
            <a:off x="4294009" y="3293419"/>
            <a:ext cx="291600" cy="3852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B188972-7F8D-52B5-3E8C-826145DEA5BF}"/>
              </a:ext>
            </a:extLst>
          </p:cNvPr>
          <p:cNvSpPr/>
          <p:nvPr/>
        </p:nvSpPr>
        <p:spPr>
          <a:xfrm>
            <a:off x="4294009" y="3663223"/>
            <a:ext cx="291600" cy="3852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FEAD153-B086-1748-40A7-99D691B9CCB5}"/>
              </a:ext>
            </a:extLst>
          </p:cNvPr>
          <p:cNvSpPr/>
          <p:nvPr/>
        </p:nvSpPr>
        <p:spPr>
          <a:xfrm>
            <a:off x="9035121" y="3711201"/>
            <a:ext cx="291600" cy="3852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AF213E32-DCA2-D0A0-7DC6-C3CBFCC3BE13}"/>
              </a:ext>
            </a:extLst>
          </p:cNvPr>
          <p:cNvSpPr/>
          <p:nvPr/>
        </p:nvSpPr>
        <p:spPr>
          <a:xfrm>
            <a:off x="9035121" y="3321352"/>
            <a:ext cx="291600" cy="3852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500"/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57D9C960-ABA6-F90A-0DC8-005F02D8112D}"/>
              </a:ext>
            </a:extLst>
          </p:cNvPr>
          <p:cNvGrpSpPr/>
          <p:nvPr/>
        </p:nvGrpSpPr>
        <p:grpSpPr>
          <a:xfrm>
            <a:off x="414376" y="3643607"/>
            <a:ext cx="2754777" cy="2744383"/>
            <a:chOff x="2534328" y="3205501"/>
            <a:chExt cx="3060000" cy="3084461"/>
          </a:xfrm>
        </p:grpSpPr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DC7186F9-FF04-0DC7-5DF3-905D4DE7F048}"/>
                </a:ext>
              </a:extLst>
            </p:cNvPr>
            <p:cNvCxnSpPr>
              <a:cxnSpLocks/>
            </p:cNvCxnSpPr>
            <p:nvPr/>
          </p:nvCxnSpPr>
          <p:spPr>
            <a:xfrm>
              <a:off x="2577073" y="3205501"/>
              <a:ext cx="0" cy="3059203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19DE95CE-6490-169A-ED77-B348B86A60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34328" y="6289962"/>
              <a:ext cx="3060000" cy="0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06EDE221-EA13-701E-B587-A9F8FDA927A8}"/>
              </a:ext>
            </a:extLst>
          </p:cNvPr>
          <p:cNvSpPr txBox="1"/>
          <p:nvPr/>
        </p:nvSpPr>
        <p:spPr>
          <a:xfrm>
            <a:off x="169543" y="401911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椅子▶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A682AED1-0908-9061-641D-E0894BBC2F6D}"/>
              </a:ext>
            </a:extLst>
          </p:cNvPr>
          <p:cNvGrpSpPr/>
          <p:nvPr/>
        </p:nvGrpSpPr>
        <p:grpSpPr>
          <a:xfrm>
            <a:off x="5202567" y="3632369"/>
            <a:ext cx="2754777" cy="2744383"/>
            <a:chOff x="2534328" y="3205501"/>
            <a:chExt cx="3060000" cy="3084461"/>
          </a:xfrm>
        </p:grpSpPr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62B00EBA-AE89-20C0-B3DB-9F338BA3C9D7}"/>
                </a:ext>
              </a:extLst>
            </p:cNvPr>
            <p:cNvCxnSpPr>
              <a:cxnSpLocks/>
            </p:cNvCxnSpPr>
            <p:nvPr/>
          </p:nvCxnSpPr>
          <p:spPr>
            <a:xfrm>
              <a:off x="2577073" y="3205501"/>
              <a:ext cx="0" cy="3059203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>
              <a:extLst>
                <a:ext uri="{FF2B5EF4-FFF2-40B4-BE49-F238E27FC236}">
                  <a16:creationId xmlns:a16="http://schemas.microsoft.com/office/drawing/2014/main" id="{CD356396-09DD-1CB5-5C70-88BE1A3EC27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34328" y="6289962"/>
              <a:ext cx="3060000" cy="0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ADCAA79F-B06B-8DAC-C206-4F2ADECA79A9}"/>
              </a:ext>
            </a:extLst>
          </p:cNvPr>
          <p:cNvSpPr txBox="1"/>
          <p:nvPr/>
        </p:nvSpPr>
        <p:spPr>
          <a:xfrm>
            <a:off x="4821694" y="4556067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effectLst>
                  <a:glow rad="38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椅子▶</a:t>
            </a:r>
            <a:endParaRPr kumimoji="1" lang="ja-JP" altLang="en-US" dirty="0">
              <a:solidFill>
                <a:srgbClr val="FF0000"/>
              </a:solidFill>
              <a:effectLst>
                <a:glow rad="38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9AD4565-19B6-4B58-58FD-B1E81C36AFD1}"/>
              </a:ext>
            </a:extLst>
          </p:cNvPr>
          <p:cNvSpPr txBox="1"/>
          <p:nvPr/>
        </p:nvSpPr>
        <p:spPr>
          <a:xfrm>
            <a:off x="4633425" y="595453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出入口</a:t>
            </a:r>
          </a:p>
        </p:txBody>
      </p:sp>
    </p:spTree>
    <p:extLst>
      <p:ext uri="{BB962C8B-B14F-4D97-AF65-F5344CB8AC3E}">
        <p14:creationId xmlns:p14="http://schemas.microsoft.com/office/powerpoint/2010/main" val="2136824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>
            <a:extLst>
              <a:ext uri="{FF2B5EF4-FFF2-40B4-BE49-F238E27FC236}">
                <a16:creationId xmlns:a16="http://schemas.microsoft.com/office/drawing/2014/main" id="{ED29AE65-F53B-5990-B18F-2E5CAFB3DBD6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2472593" y="1487720"/>
            <a:ext cx="4956478" cy="4950381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7721F6-9F13-F8F0-AA59-E259E8F8A15D}"/>
              </a:ext>
            </a:extLst>
          </p:cNvPr>
          <p:cNvSpPr/>
          <p:nvPr/>
        </p:nvSpPr>
        <p:spPr>
          <a:xfrm rot="10800000">
            <a:off x="-2" y="-4"/>
            <a:ext cx="9906002" cy="564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BFF4C0-7B66-582D-13C3-3FA4ABEEC67E}"/>
              </a:ext>
            </a:extLst>
          </p:cNvPr>
          <p:cNvSpPr txBox="1">
            <a:spLocks/>
          </p:cNvSpPr>
          <p:nvPr/>
        </p:nvSpPr>
        <p:spPr>
          <a:xfrm>
            <a:off x="4181474" y="6438101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D270C663-BFB1-453E-B5D6-C31EC61C664A}" type="slidenum">
              <a:rPr kumimoji="1" lang="ja-JP" altLang="en-US" sz="120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pPr algn="ctr"/>
              <a:t>4</a:t>
            </a:fld>
            <a:endParaRPr kumimoji="1" lang="ja-JP" altLang="en-US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7AB036E8-3BD5-AA31-CFCF-2298FCE7BC64}"/>
              </a:ext>
            </a:extLst>
          </p:cNvPr>
          <p:cNvCxnSpPr>
            <a:cxnSpLocks/>
          </p:cNvCxnSpPr>
          <p:nvPr/>
        </p:nvCxnSpPr>
        <p:spPr>
          <a:xfrm>
            <a:off x="108360" y="6556149"/>
            <a:ext cx="9621267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163397F-392D-9858-1255-AF8BA1E0F41B}"/>
              </a:ext>
            </a:extLst>
          </p:cNvPr>
          <p:cNvSpPr txBox="1"/>
          <p:nvPr/>
        </p:nvSpPr>
        <p:spPr>
          <a:xfrm>
            <a:off x="108360" y="97551"/>
            <a:ext cx="49521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</a:t>
            </a:r>
            <a:r>
              <a:rPr lang="en-US" altLang="ja-JP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b="1" i="0" dirty="0">
                <a:solidFill>
                  <a:srgbClr val="00000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レイアウト図面</a:t>
            </a:r>
            <a:endParaRPr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C4B14E-3535-4461-9951-26629F3777F7}"/>
              </a:ext>
            </a:extLst>
          </p:cNvPr>
          <p:cNvSpPr txBox="1"/>
          <p:nvPr/>
        </p:nvSpPr>
        <p:spPr>
          <a:xfrm>
            <a:off x="108360" y="626354"/>
            <a:ext cx="49521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屋内催事スペース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●白図</a:t>
            </a: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645FEA7F-B528-83DE-A41D-F14E3BDB5728}"/>
              </a:ext>
            </a:extLst>
          </p:cNvPr>
          <p:cNvCxnSpPr>
            <a:cxnSpLocks/>
          </p:cNvCxnSpPr>
          <p:nvPr/>
        </p:nvCxnSpPr>
        <p:spPr>
          <a:xfrm>
            <a:off x="7324437" y="5144653"/>
            <a:ext cx="0" cy="114530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矢印: 左右 20">
            <a:extLst>
              <a:ext uri="{FF2B5EF4-FFF2-40B4-BE49-F238E27FC236}">
                <a16:creationId xmlns:a16="http://schemas.microsoft.com/office/drawing/2014/main" id="{CA968415-17BA-BE49-7020-90E837B236D4}"/>
              </a:ext>
            </a:extLst>
          </p:cNvPr>
          <p:cNvSpPr/>
          <p:nvPr/>
        </p:nvSpPr>
        <p:spPr>
          <a:xfrm>
            <a:off x="6876732" y="5474991"/>
            <a:ext cx="898955" cy="484632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9A925B9-A79B-6199-77F3-E043957D44E4}"/>
              </a:ext>
            </a:extLst>
          </p:cNvPr>
          <p:cNvSpPr txBox="1"/>
          <p:nvPr/>
        </p:nvSpPr>
        <p:spPr>
          <a:xfrm>
            <a:off x="7726952" y="551209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出入口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DEFCA02-229E-5A2F-7620-2D9333A3D8D2}"/>
              </a:ext>
            </a:extLst>
          </p:cNvPr>
          <p:cNvGrpSpPr/>
          <p:nvPr/>
        </p:nvGrpSpPr>
        <p:grpSpPr>
          <a:xfrm>
            <a:off x="2472593" y="3244646"/>
            <a:ext cx="3121957" cy="3116825"/>
            <a:chOff x="2534328" y="3205501"/>
            <a:chExt cx="3060000" cy="3084461"/>
          </a:xfrm>
        </p:grpSpPr>
        <p:cxnSp>
          <p:nvCxnSpPr>
            <p:cNvPr id="3" name="直線コネクタ 2">
              <a:extLst>
                <a:ext uri="{FF2B5EF4-FFF2-40B4-BE49-F238E27FC236}">
                  <a16:creationId xmlns:a16="http://schemas.microsoft.com/office/drawing/2014/main" id="{69A2E29D-7215-C887-ADB4-710616B978A0}"/>
                </a:ext>
              </a:extLst>
            </p:cNvPr>
            <p:cNvCxnSpPr>
              <a:cxnSpLocks/>
            </p:cNvCxnSpPr>
            <p:nvPr/>
          </p:nvCxnSpPr>
          <p:spPr>
            <a:xfrm>
              <a:off x="2577073" y="3205501"/>
              <a:ext cx="0" cy="3059203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60D8B7D9-3FFA-AC94-8892-7750E06F2F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534328" y="6289962"/>
              <a:ext cx="3060000" cy="0"/>
            </a:xfrm>
            <a:prstGeom prst="line">
              <a:avLst/>
            </a:prstGeom>
            <a:ln w="76200">
              <a:solidFill>
                <a:schemeClr val="accent4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7425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</TotalTime>
  <Words>294</Words>
  <Application>Microsoft Office PowerPoint</Application>
  <PresentationFormat>A4 210 x 297 mm</PresentationFormat>
  <Paragraphs>49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BIZ UDPゴシック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高橋 裕輔</dc:creator>
  <cp:lastModifiedBy>松本</cp:lastModifiedBy>
  <cp:revision>23</cp:revision>
  <dcterms:created xsi:type="dcterms:W3CDTF">2026-05-27T06:02:03Z</dcterms:created>
  <dcterms:modified xsi:type="dcterms:W3CDTF">2026-05-30T01:35:31Z</dcterms:modified>
</cp:coreProperties>
</file>