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56" r:id="rId7"/>
    <p:sldId id="263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4" autoAdjust="0"/>
    <p:restoredTop sz="94669"/>
  </p:normalViewPr>
  <p:slideViewPr>
    <p:cSldViewPr snapToGrid="0">
      <p:cViewPr varScale="1">
        <p:scale>
          <a:sx n="78" d="100"/>
          <a:sy n="78" d="100"/>
        </p:scale>
        <p:origin x="137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10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02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70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06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7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94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13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80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726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51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32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24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D45BF-AD71-297B-8A95-9DA6082E1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655626-358B-093F-D470-DB5412FB5A2A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AEE5D1-5010-93C8-9E6C-0F92201895DB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1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A3946F4-1ADB-746B-3C1B-CD8028ADD3F7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076C735-E75A-173D-2EE0-FE01C3FC0857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8F16E0-CE77-229D-0817-55FC7780A117}"/>
              </a:ext>
            </a:extLst>
          </p:cNvPr>
          <p:cNvSpPr txBox="1"/>
          <p:nvPr/>
        </p:nvSpPr>
        <p:spPr>
          <a:xfrm>
            <a:off x="386443" y="838591"/>
            <a:ext cx="4953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 提出についてのお願い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F9EFEE-4CA3-E1F5-A10D-27F8C4449E50}"/>
              </a:ext>
            </a:extLst>
          </p:cNvPr>
          <p:cNvSpPr txBox="1"/>
          <p:nvPr/>
        </p:nvSpPr>
        <p:spPr>
          <a:xfrm>
            <a:off x="723899" y="1356749"/>
            <a:ext cx="58946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以下の通りレイアウト図のご提出をお願いいたします。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C6F4FB2-637C-912B-893B-893585B40AC4}"/>
              </a:ext>
            </a:extLst>
          </p:cNvPr>
          <p:cNvSpPr txBox="1"/>
          <p:nvPr/>
        </p:nvSpPr>
        <p:spPr>
          <a:xfrm>
            <a:off x="836838" y="1846344"/>
            <a:ext cx="84922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・参考資料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　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２・３ページ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の「仕様」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４・５ページ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の「レイアウト例」をご確認ください。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・記入場所：　</a:t>
            </a:r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ページまたは</a:t>
            </a:r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ページの「白図」にレイアウトをご記載ください。</a:t>
            </a:r>
            <a:endParaRPr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       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（どちらか一方で構いません）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4E41DF-EF97-CF8A-3432-9BE4AE0B8D4C}"/>
              </a:ext>
            </a:extLst>
          </p:cNvPr>
          <p:cNvSpPr txBox="1"/>
          <p:nvPr/>
        </p:nvSpPr>
        <p:spPr>
          <a:xfrm>
            <a:off x="10387" y="3115126"/>
            <a:ext cx="998269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ご提出時の注意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ファイル名の 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団体名：○○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の部分を、必ず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貴団体の名称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に書き換えた上でご提出ください。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（例：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レイアウト図面（屋外催事スペース）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団体名：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GREEN×EXPO2027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神奈川県展示事務局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1111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EF1FC-A2A1-EF7F-73AC-E328032B1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8A62447-0D8D-859D-2A58-B761E23009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278" y="1320947"/>
            <a:ext cx="6744844" cy="462113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1C9FA15-C637-7735-D0E1-9C2F272BEA3A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E88C90-76E4-741D-E349-C58DB72A5BE3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2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E00AAE3-892E-8E01-D369-66C3C83ED42F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BD3940E-C61B-1B84-EBE8-54303CA266A7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6AA46DE-AD32-B7BA-9C8C-A6FB9DCCE5E5}"/>
              </a:ext>
            </a:extLst>
          </p:cNvPr>
          <p:cNvSpPr txBox="1"/>
          <p:nvPr/>
        </p:nvSpPr>
        <p:spPr>
          <a:xfrm>
            <a:off x="108360" y="626354"/>
            <a:ext cx="4952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屋外催事スペース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●仕様（パターン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33E245FA-F07E-E5B2-CF17-58A7161D8B19}"/>
              </a:ext>
            </a:extLst>
          </p:cNvPr>
          <p:cNvCxnSpPr>
            <a:cxnSpLocks/>
          </p:cNvCxnSpPr>
          <p:nvPr/>
        </p:nvCxnSpPr>
        <p:spPr>
          <a:xfrm flipH="1">
            <a:off x="4716780" y="2659661"/>
            <a:ext cx="853548" cy="142529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B0FAF7-E259-81E0-DDCA-1C47CC190EE7}"/>
              </a:ext>
            </a:extLst>
          </p:cNvPr>
          <p:cNvSpPr txBox="1"/>
          <p:nvPr/>
        </p:nvSpPr>
        <p:spPr>
          <a:xfrm>
            <a:off x="4838203" y="3223400"/>
            <a:ext cx="551754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A9405CF-EECC-4772-7EC4-A99142167981}"/>
              </a:ext>
            </a:extLst>
          </p:cNvPr>
          <p:cNvSpPr txBox="1"/>
          <p:nvPr/>
        </p:nvSpPr>
        <p:spPr>
          <a:xfrm>
            <a:off x="3238824" y="2603910"/>
            <a:ext cx="2048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パフォーマンスエリア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433C819C-1048-FBE6-3EE2-F6404803FBF9}"/>
              </a:ext>
            </a:extLst>
          </p:cNvPr>
          <p:cNvCxnSpPr>
            <a:cxnSpLocks/>
          </p:cNvCxnSpPr>
          <p:nvPr/>
        </p:nvCxnSpPr>
        <p:spPr>
          <a:xfrm flipH="1">
            <a:off x="4949581" y="4462154"/>
            <a:ext cx="323459" cy="540128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E56AC96-3839-C107-0A07-A115B513862B}"/>
              </a:ext>
            </a:extLst>
          </p:cNvPr>
          <p:cNvSpPr txBox="1"/>
          <p:nvPr/>
        </p:nvSpPr>
        <p:spPr>
          <a:xfrm>
            <a:off x="5099806" y="4596157"/>
            <a:ext cx="551754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BEC02AA-96EA-F7FF-C0EB-898124B7F784}"/>
              </a:ext>
            </a:extLst>
          </p:cNvPr>
          <p:cNvSpPr txBox="1"/>
          <p:nvPr/>
        </p:nvSpPr>
        <p:spPr>
          <a:xfrm>
            <a:off x="3871208" y="4167414"/>
            <a:ext cx="1132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accent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観覧エリア</a:t>
            </a: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C5A1FE48-4B1B-5D82-3FCB-749BC07EBE09}"/>
              </a:ext>
            </a:extLst>
          </p:cNvPr>
          <p:cNvCxnSpPr>
            <a:cxnSpLocks/>
          </p:cNvCxnSpPr>
          <p:nvPr/>
        </p:nvCxnSpPr>
        <p:spPr>
          <a:xfrm flipH="1" flipV="1">
            <a:off x="3025140" y="2910587"/>
            <a:ext cx="3756660" cy="2106935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E1603CD-90BF-F1D5-2DDC-5439AC953B0C}"/>
              </a:ext>
            </a:extLst>
          </p:cNvPr>
          <p:cNvSpPr txBox="1"/>
          <p:nvPr/>
        </p:nvSpPr>
        <p:spPr>
          <a:xfrm>
            <a:off x="3871208" y="3363704"/>
            <a:ext cx="784189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約１３</a:t>
            </a:r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.5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34B64E23-9B3F-D5EB-008F-59B337FE7E2C}"/>
              </a:ext>
            </a:extLst>
          </p:cNvPr>
          <p:cNvSpPr txBox="1"/>
          <p:nvPr/>
        </p:nvSpPr>
        <p:spPr>
          <a:xfrm>
            <a:off x="2342215" y="640344"/>
            <a:ext cx="74860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 屋外催事スペースの利用および運営について</a:t>
            </a:r>
            <a:endParaRPr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敷地範囲：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屋外催事スペース（約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100㎡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）の面積には、観覧エリアも含まれています。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動線の確保：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催事場の周囲は一般来場者の動線（通路）となります。観覧者がエリア外へはみ出さないよう、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適切な誘導・運営を行ってください。</a:t>
            </a:r>
          </a:p>
        </p:txBody>
      </p:sp>
      <p:sp>
        <p:nvSpPr>
          <p:cNvPr id="42" name="矢印: 左右 41">
            <a:extLst>
              <a:ext uri="{FF2B5EF4-FFF2-40B4-BE49-F238E27FC236}">
                <a16:creationId xmlns:a16="http://schemas.microsoft.com/office/drawing/2014/main" id="{CF52FE54-E969-A791-9014-822A4547B5C0}"/>
              </a:ext>
            </a:extLst>
          </p:cNvPr>
          <p:cNvSpPr/>
          <p:nvPr/>
        </p:nvSpPr>
        <p:spPr>
          <a:xfrm rot="1715008">
            <a:off x="1109323" y="4837356"/>
            <a:ext cx="5349483" cy="205264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矢印: 左右 44">
            <a:extLst>
              <a:ext uri="{FF2B5EF4-FFF2-40B4-BE49-F238E27FC236}">
                <a16:creationId xmlns:a16="http://schemas.microsoft.com/office/drawing/2014/main" id="{C888D096-8549-1BA2-50CC-7FD687481FCB}"/>
              </a:ext>
            </a:extLst>
          </p:cNvPr>
          <p:cNvSpPr/>
          <p:nvPr/>
        </p:nvSpPr>
        <p:spPr>
          <a:xfrm>
            <a:off x="241059" y="5934301"/>
            <a:ext cx="533102" cy="205264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7CD46A4-D55B-C25B-A6FB-495372ADFD80}"/>
              </a:ext>
            </a:extLst>
          </p:cNvPr>
          <p:cNvSpPr txBox="1"/>
          <p:nvPr/>
        </p:nvSpPr>
        <p:spPr>
          <a:xfrm>
            <a:off x="757356" y="5872307"/>
            <a:ext cx="23255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・・・来場者動線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47" name="図 46">
            <a:extLst>
              <a:ext uri="{FF2B5EF4-FFF2-40B4-BE49-F238E27FC236}">
                <a16:creationId xmlns:a16="http://schemas.microsoft.com/office/drawing/2014/main" id="{610F350E-88D6-B835-6C81-7D759B7CD1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2059"/>
          <a:stretch>
            <a:fillRect/>
          </a:stretch>
        </p:blipFill>
        <p:spPr>
          <a:xfrm rot="1575102">
            <a:off x="2127304" y="1979189"/>
            <a:ext cx="6078239" cy="2913964"/>
          </a:xfrm>
          <a:prstGeom prst="rect">
            <a:avLst/>
          </a:prstGeom>
        </p:spPr>
      </p:pic>
      <p:sp>
        <p:nvSpPr>
          <p:cNvPr id="48" name="二等辺三角形 47">
            <a:extLst>
              <a:ext uri="{FF2B5EF4-FFF2-40B4-BE49-F238E27FC236}">
                <a16:creationId xmlns:a16="http://schemas.microsoft.com/office/drawing/2014/main" id="{D2EF48AB-7EB8-0D37-6B0B-C0FB0B7AEF45}"/>
              </a:ext>
            </a:extLst>
          </p:cNvPr>
          <p:cNvSpPr/>
          <p:nvPr/>
        </p:nvSpPr>
        <p:spPr>
          <a:xfrm rot="12625606">
            <a:off x="1751756" y="3362985"/>
            <a:ext cx="202038" cy="146372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二等辺三角形 48">
            <a:extLst>
              <a:ext uri="{FF2B5EF4-FFF2-40B4-BE49-F238E27FC236}">
                <a16:creationId xmlns:a16="http://schemas.microsoft.com/office/drawing/2014/main" id="{5777601E-1C3C-7C95-DF32-1436CE20F1F9}"/>
              </a:ext>
            </a:extLst>
          </p:cNvPr>
          <p:cNvSpPr/>
          <p:nvPr/>
        </p:nvSpPr>
        <p:spPr>
          <a:xfrm rot="12625606">
            <a:off x="7051932" y="6047302"/>
            <a:ext cx="202038" cy="146372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1360355-FDCF-63FD-53BD-8F2E9E50FEE8}"/>
              </a:ext>
            </a:extLst>
          </p:cNvPr>
          <p:cNvSpPr txBox="1"/>
          <p:nvPr/>
        </p:nvSpPr>
        <p:spPr>
          <a:xfrm>
            <a:off x="1050577" y="6161340"/>
            <a:ext cx="49521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dirty="0">
                <a:solidFill>
                  <a:srgbClr val="1F1F1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</a:t>
            </a:r>
            <a:r>
              <a:rPr lang="ja-JP" altLang="en-US" sz="1200" b="0" i="0" dirty="0">
                <a:solidFill>
                  <a:srgbClr val="1F1F1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点線箇所へのパネル設置を予定しています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B3B65D34-7A97-7FA2-D8BE-44535298D02F}"/>
              </a:ext>
            </a:extLst>
          </p:cNvPr>
          <p:cNvCxnSpPr>
            <a:cxnSpLocks/>
          </p:cNvCxnSpPr>
          <p:nvPr/>
        </p:nvCxnSpPr>
        <p:spPr>
          <a:xfrm flipV="1">
            <a:off x="254050" y="6309811"/>
            <a:ext cx="731225" cy="0"/>
          </a:xfrm>
          <a:prstGeom prst="line">
            <a:avLst/>
          </a:prstGeom>
          <a:ln w="38100">
            <a:solidFill>
              <a:srgbClr val="7030A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フリーフォーム: 図形 20">
            <a:extLst>
              <a:ext uri="{FF2B5EF4-FFF2-40B4-BE49-F238E27FC236}">
                <a16:creationId xmlns:a16="http://schemas.microsoft.com/office/drawing/2014/main" id="{908C2056-E02D-8277-624F-6B2AE876B19D}"/>
              </a:ext>
            </a:extLst>
          </p:cNvPr>
          <p:cNvSpPr/>
          <p:nvPr/>
        </p:nvSpPr>
        <p:spPr>
          <a:xfrm>
            <a:off x="2526890" y="2273710"/>
            <a:ext cx="4504469" cy="3281516"/>
          </a:xfrm>
          <a:custGeom>
            <a:avLst/>
            <a:gdLst>
              <a:gd name="connsiteX0" fmla="*/ 0 w 4504469"/>
              <a:gd name="connsiteY0" fmla="*/ 1344561 h 3281516"/>
              <a:gd name="connsiteX1" fmla="*/ 511278 w 4504469"/>
              <a:gd name="connsiteY1" fmla="*/ 498987 h 3281516"/>
              <a:gd name="connsiteX2" fmla="*/ 1189704 w 4504469"/>
              <a:gd name="connsiteY2" fmla="*/ 56535 h 3281516"/>
              <a:gd name="connsiteX3" fmla="*/ 2212258 w 4504469"/>
              <a:gd name="connsiteY3" fmla="*/ 66367 h 3281516"/>
              <a:gd name="connsiteX4" fmla="*/ 3460955 w 4504469"/>
              <a:gd name="connsiteY4" fmla="*/ 607142 h 3281516"/>
              <a:gd name="connsiteX5" fmla="*/ 4277033 w 4504469"/>
              <a:gd name="connsiteY5" fmla="*/ 1619864 h 3281516"/>
              <a:gd name="connsiteX6" fmla="*/ 4503175 w 4504469"/>
              <a:gd name="connsiteY6" fmla="*/ 2485103 h 3281516"/>
              <a:gd name="connsiteX7" fmla="*/ 4208207 w 4504469"/>
              <a:gd name="connsiteY7" fmla="*/ 3281516 h 328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4469" h="3281516">
                <a:moveTo>
                  <a:pt x="0" y="1344561"/>
                </a:moveTo>
                <a:cubicBezTo>
                  <a:pt x="156497" y="1029109"/>
                  <a:pt x="312994" y="713658"/>
                  <a:pt x="511278" y="498987"/>
                </a:cubicBezTo>
                <a:cubicBezTo>
                  <a:pt x="709562" y="284316"/>
                  <a:pt x="906207" y="128638"/>
                  <a:pt x="1189704" y="56535"/>
                </a:cubicBezTo>
                <a:cubicBezTo>
                  <a:pt x="1473201" y="-15568"/>
                  <a:pt x="1833716" y="-25401"/>
                  <a:pt x="2212258" y="66367"/>
                </a:cubicBezTo>
                <a:cubicBezTo>
                  <a:pt x="2590800" y="158135"/>
                  <a:pt x="3116826" y="348226"/>
                  <a:pt x="3460955" y="607142"/>
                </a:cubicBezTo>
                <a:cubicBezTo>
                  <a:pt x="3805084" y="866058"/>
                  <a:pt x="4103330" y="1306871"/>
                  <a:pt x="4277033" y="1619864"/>
                </a:cubicBezTo>
                <a:cubicBezTo>
                  <a:pt x="4450736" y="1932857"/>
                  <a:pt x="4514646" y="2208161"/>
                  <a:pt x="4503175" y="2485103"/>
                </a:cubicBezTo>
                <a:cubicBezTo>
                  <a:pt x="4491704" y="2762045"/>
                  <a:pt x="4349955" y="3021780"/>
                  <a:pt x="4208207" y="3281516"/>
                </a:cubicBezTo>
              </a:path>
            </a:pathLst>
          </a:custGeom>
          <a:noFill/>
          <a:ln w="381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70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EB32F-952C-8584-5474-1936B44CF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150BE64-755D-6FC2-4E89-940C8CF21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81" y="1278374"/>
            <a:ext cx="6900605" cy="4727847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217B0D-6FCC-86D0-7643-091D5A03542F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7DBE83-B92A-2031-AE94-2C4E6A219B37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3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2278B1C-9FDA-D024-63D1-5769DD362D1E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D961BA6-7323-E047-E7DE-4CF4C5E48A9E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231A190-3844-3BAC-9B3B-48DDF0690315}"/>
              </a:ext>
            </a:extLst>
          </p:cNvPr>
          <p:cNvSpPr txBox="1"/>
          <p:nvPr/>
        </p:nvSpPr>
        <p:spPr>
          <a:xfrm>
            <a:off x="108360" y="626354"/>
            <a:ext cx="4952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屋外催事スペース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●仕様（パターン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220C8462-14D0-E4EF-48FF-8A21A6D89B49}"/>
              </a:ext>
            </a:extLst>
          </p:cNvPr>
          <p:cNvSpPr txBox="1"/>
          <p:nvPr/>
        </p:nvSpPr>
        <p:spPr>
          <a:xfrm>
            <a:off x="2342215" y="640344"/>
            <a:ext cx="74860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 屋外催事スペースの利用および運営について</a:t>
            </a:r>
            <a:endParaRPr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敷地範囲：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屋外催事スペース（約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100㎡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）の面積には、観覧エリアも含まれています。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動線の確保：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催事場の周囲は一般来場者の動線（通路）となります。観覧者がエリア外へはみ出さないよう、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適切な誘導・運営を行ってください。</a:t>
            </a: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294DACBD-B115-FA6F-EBEF-875035004DAC}"/>
              </a:ext>
            </a:extLst>
          </p:cNvPr>
          <p:cNvCxnSpPr>
            <a:cxnSpLocks/>
          </p:cNvCxnSpPr>
          <p:nvPr/>
        </p:nvCxnSpPr>
        <p:spPr>
          <a:xfrm flipH="1">
            <a:off x="4716780" y="2659661"/>
            <a:ext cx="853548" cy="142529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FE86F20-25F0-1CE6-8648-7BAFADEF6734}"/>
              </a:ext>
            </a:extLst>
          </p:cNvPr>
          <p:cNvSpPr txBox="1"/>
          <p:nvPr/>
        </p:nvSpPr>
        <p:spPr>
          <a:xfrm>
            <a:off x="4838203" y="3223400"/>
            <a:ext cx="551754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EF7CCC57-25BC-D1AE-BC21-1E652FA8F861}"/>
              </a:ext>
            </a:extLst>
          </p:cNvPr>
          <p:cNvCxnSpPr>
            <a:cxnSpLocks/>
          </p:cNvCxnSpPr>
          <p:nvPr/>
        </p:nvCxnSpPr>
        <p:spPr>
          <a:xfrm flipH="1" flipV="1">
            <a:off x="3519237" y="3187406"/>
            <a:ext cx="2809644" cy="1576095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3E3EE02-EF11-5E69-B523-400403DD6EE2}"/>
              </a:ext>
            </a:extLst>
          </p:cNvPr>
          <p:cNvSpPr txBox="1"/>
          <p:nvPr/>
        </p:nvSpPr>
        <p:spPr>
          <a:xfrm>
            <a:off x="3871208" y="3363704"/>
            <a:ext cx="699230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9.5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781D34EB-8105-0E1B-CA6F-83D348E9E52F}"/>
              </a:ext>
            </a:extLst>
          </p:cNvPr>
          <p:cNvCxnSpPr>
            <a:cxnSpLocks/>
          </p:cNvCxnSpPr>
          <p:nvPr/>
        </p:nvCxnSpPr>
        <p:spPr>
          <a:xfrm flipH="1">
            <a:off x="4949581" y="4462154"/>
            <a:ext cx="323459" cy="540128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7CD019E-7C89-5A5B-2078-BF515DF0A1C7}"/>
              </a:ext>
            </a:extLst>
          </p:cNvPr>
          <p:cNvSpPr txBox="1"/>
          <p:nvPr/>
        </p:nvSpPr>
        <p:spPr>
          <a:xfrm>
            <a:off x="5099806" y="4650301"/>
            <a:ext cx="551754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BA0A3059-69CD-062B-3259-05DA6219C1E6}"/>
              </a:ext>
            </a:extLst>
          </p:cNvPr>
          <p:cNvCxnSpPr>
            <a:cxnSpLocks/>
          </p:cNvCxnSpPr>
          <p:nvPr/>
        </p:nvCxnSpPr>
        <p:spPr>
          <a:xfrm flipH="1" flipV="1">
            <a:off x="2858309" y="2942717"/>
            <a:ext cx="534596" cy="29983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8B92D0AA-14EB-F305-80D3-340197C85C9F}"/>
              </a:ext>
            </a:extLst>
          </p:cNvPr>
          <p:cNvCxnSpPr>
            <a:cxnSpLocks/>
          </p:cNvCxnSpPr>
          <p:nvPr/>
        </p:nvCxnSpPr>
        <p:spPr>
          <a:xfrm flipH="1" flipV="1">
            <a:off x="6322865" y="4862105"/>
            <a:ext cx="534596" cy="29983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C6743BA-E6A0-0571-3B4C-7E7CED545BE2}"/>
              </a:ext>
            </a:extLst>
          </p:cNvPr>
          <p:cNvSpPr txBox="1"/>
          <p:nvPr/>
        </p:nvSpPr>
        <p:spPr>
          <a:xfrm>
            <a:off x="2609911" y="3049735"/>
            <a:ext cx="551754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3110BDF1-F6A8-15BD-140D-4464EEB32C7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2059"/>
          <a:stretch>
            <a:fillRect/>
          </a:stretch>
        </p:blipFill>
        <p:spPr>
          <a:xfrm rot="1575102">
            <a:off x="2121652" y="2005975"/>
            <a:ext cx="6078239" cy="2913964"/>
          </a:xfrm>
          <a:prstGeom prst="rect">
            <a:avLst/>
          </a:prstGeom>
        </p:spPr>
      </p:pic>
      <p:sp>
        <p:nvSpPr>
          <p:cNvPr id="33" name="矢印: 左右 32">
            <a:extLst>
              <a:ext uri="{FF2B5EF4-FFF2-40B4-BE49-F238E27FC236}">
                <a16:creationId xmlns:a16="http://schemas.microsoft.com/office/drawing/2014/main" id="{D31480ED-AC58-8EEB-D352-6FCA420C3099}"/>
              </a:ext>
            </a:extLst>
          </p:cNvPr>
          <p:cNvSpPr/>
          <p:nvPr/>
        </p:nvSpPr>
        <p:spPr>
          <a:xfrm rot="1715008">
            <a:off x="1109323" y="4837356"/>
            <a:ext cx="5349483" cy="205264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二等辺三角形 33">
            <a:extLst>
              <a:ext uri="{FF2B5EF4-FFF2-40B4-BE49-F238E27FC236}">
                <a16:creationId xmlns:a16="http://schemas.microsoft.com/office/drawing/2014/main" id="{96CE1043-7720-EF27-9818-F8D7E8ED19D3}"/>
              </a:ext>
            </a:extLst>
          </p:cNvPr>
          <p:cNvSpPr/>
          <p:nvPr/>
        </p:nvSpPr>
        <p:spPr>
          <a:xfrm rot="12625606">
            <a:off x="1751756" y="3362985"/>
            <a:ext cx="202038" cy="146372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二等辺三角形 34">
            <a:extLst>
              <a:ext uri="{FF2B5EF4-FFF2-40B4-BE49-F238E27FC236}">
                <a16:creationId xmlns:a16="http://schemas.microsoft.com/office/drawing/2014/main" id="{619DC75E-7D6E-C605-5448-866E3116761E}"/>
              </a:ext>
            </a:extLst>
          </p:cNvPr>
          <p:cNvSpPr/>
          <p:nvPr/>
        </p:nvSpPr>
        <p:spPr>
          <a:xfrm rot="12625606">
            <a:off x="7051932" y="6047302"/>
            <a:ext cx="202038" cy="146372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3145749-15FE-289D-D5F9-23BF1FE45D90}"/>
              </a:ext>
            </a:extLst>
          </p:cNvPr>
          <p:cNvSpPr txBox="1"/>
          <p:nvPr/>
        </p:nvSpPr>
        <p:spPr>
          <a:xfrm>
            <a:off x="3238824" y="2603910"/>
            <a:ext cx="20489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パフォーマンスエリア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63CAB7F-8FBC-CFA2-9542-A8E972269524}"/>
              </a:ext>
            </a:extLst>
          </p:cNvPr>
          <p:cNvSpPr txBox="1"/>
          <p:nvPr/>
        </p:nvSpPr>
        <p:spPr>
          <a:xfrm>
            <a:off x="3871208" y="4167414"/>
            <a:ext cx="1132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accent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観覧エリア</a:t>
            </a:r>
          </a:p>
        </p:txBody>
      </p:sp>
      <p:sp>
        <p:nvSpPr>
          <p:cNvPr id="13" name="矢印: 左右 12">
            <a:extLst>
              <a:ext uri="{FF2B5EF4-FFF2-40B4-BE49-F238E27FC236}">
                <a16:creationId xmlns:a16="http://schemas.microsoft.com/office/drawing/2014/main" id="{61AA6045-2791-E320-E423-005ADD0D2264}"/>
              </a:ext>
            </a:extLst>
          </p:cNvPr>
          <p:cNvSpPr/>
          <p:nvPr/>
        </p:nvSpPr>
        <p:spPr>
          <a:xfrm>
            <a:off x="241059" y="5934301"/>
            <a:ext cx="533102" cy="205264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73813B6-BBCE-C662-7E76-B1673DD39DC4}"/>
              </a:ext>
            </a:extLst>
          </p:cNvPr>
          <p:cNvSpPr txBox="1"/>
          <p:nvPr/>
        </p:nvSpPr>
        <p:spPr>
          <a:xfrm>
            <a:off x="757356" y="5872307"/>
            <a:ext cx="23255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・・・来場者動線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A4C0CBC-EAA8-D26E-8BFD-10AD3042BC11}"/>
              </a:ext>
            </a:extLst>
          </p:cNvPr>
          <p:cNvSpPr txBox="1"/>
          <p:nvPr/>
        </p:nvSpPr>
        <p:spPr>
          <a:xfrm>
            <a:off x="1050577" y="6161340"/>
            <a:ext cx="495214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dirty="0">
                <a:solidFill>
                  <a:srgbClr val="1F1F1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・・・</a:t>
            </a:r>
            <a:r>
              <a:rPr lang="ja-JP" altLang="en-US" sz="1200" b="0" i="0" dirty="0">
                <a:solidFill>
                  <a:srgbClr val="1F1F1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点線箇所へのパネル設置を予定しています</a:t>
            </a: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BCB635ED-8EDC-B499-EB97-B94CCC5C2DDC}"/>
              </a:ext>
            </a:extLst>
          </p:cNvPr>
          <p:cNvCxnSpPr>
            <a:cxnSpLocks/>
          </p:cNvCxnSpPr>
          <p:nvPr/>
        </p:nvCxnSpPr>
        <p:spPr>
          <a:xfrm flipV="1">
            <a:off x="254050" y="6309811"/>
            <a:ext cx="731225" cy="0"/>
          </a:xfrm>
          <a:prstGeom prst="line">
            <a:avLst/>
          </a:prstGeom>
          <a:ln w="38100">
            <a:solidFill>
              <a:srgbClr val="7030A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10EB25B-06A2-BFE6-78DD-D78DF119E349}"/>
              </a:ext>
            </a:extLst>
          </p:cNvPr>
          <p:cNvSpPr txBox="1"/>
          <p:nvPr/>
        </p:nvSpPr>
        <p:spPr>
          <a:xfrm>
            <a:off x="6095298" y="4961320"/>
            <a:ext cx="551754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</a:t>
            </a:r>
            <a:r>
              <a:rPr lang="en-US" altLang="ja-JP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フリーフォーム: 図形 21">
            <a:extLst>
              <a:ext uri="{FF2B5EF4-FFF2-40B4-BE49-F238E27FC236}">
                <a16:creationId xmlns:a16="http://schemas.microsoft.com/office/drawing/2014/main" id="{DFA792C8-9D33-FB81-84BD-1CF27252B8C4}"/>
              </a:ext>
            </a:extLst>
          </p:cNvPr>
          <p:cNvSpPr/>
          <p:nvPr/>
        </p:nvSpPr>
        <p:spPr>
          <a:xfrm>
            <a:off x="2526890" y="2273710"/>
            <a:ext cx="4504469" cy="3281516"/>
          </a:xfrm>
          <a:custGeom>
            <a:avLst/>
            <a:gdLst>
              <a:gd name="connsiteX0" fmla="*/ 0 w 4504469"/>
              <a:gd name="connsiteY0" fmla="*/ 1344561 h 3281516"/>
              <a:gd name="connsiteX1" fmla="*/ 511278 w 4504469"/>
              <a:gd name="connsiteY1" fmla="*/ 498987 h 3281516"/>
              <a:gd name="connsiteX2" fmla="*/ 1189704 w 4504469"/>
              <a:gd name="connsiteY2" fmla="*/ 56535 h 3281516"/>
              <a:gd name="connsiteX3" fmla="*/ 2212258 w 4504469"/>
              <a:gd name="connsiteY3" fmla="*/ 66367 h 3281516"/>
              <a:gd name="connsiteX4" fmla="*/ 3460955 w 4504469"/>
              <a:gd name="connsiteY4" fmla="*/ 607142 h 3281516"/>
              <a:gd name="connsiteX5" fmla="*/ 4277033 w 4504469"/>
              <a:gd name="connsiteY5" fmla="*/ 1619864 h 3281516"/>
              <a:gd name="connsiteX6" fmla="*/ 4503175 w 4504469"/>
              <a:gd name="connsiteY6" fmla="*/ 2485103 h 3281516"/>
              <a:gd name="connsiteX7" fmla="*/ 4208207 w 4504469"/>
              <a:gd name="connsiteY7" fmla="*/ 3281516 h 328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4469" h="3281516">
                <a:moveTo>
                  <a:pt x="0" y="1344561"/>
                </a:moveTo>
                <a:cubicBezTo>
                  <a:pt x="156497" y="1029109"/>
                  <a:pt x="312994" y="713658"/>
                  <a:pt x="511278" y="498987"/>
                </a:cubicBezTo>
                <a:cubicBezTo>
                  <a:pt x="709562" y="284316"/>
                  <a:pt x="906207" y="128638"/>
                  <a:pt x="1189704" y="56535"/>
                </a:cubicBezTo>
                <a:cubicBezTo>
                  <a:pt x="1473201" y="-15568"/>
                  <a:pt x="1833716" y="-25401"/>
                  <a:pt x="2212258" y="66367"/>
                </a:cubicBezTo>
                <a:cubicBezTo>
                  <a:pt x="2590800" y="158135"/>
                  <a:pt x="3116826" y="348226"/>
                  <a:pt x="3460955" y="607142"/>
                </a:cubicBezTo>
                <a:cubicBezTo>
                  <a:pt x="3805084" y="866058"/>
                  <a:pt x="4103330" y="1306871"/>
                  <a:pt x="4277033" y="1619864"/>
                </a:cubicBezTo>
                <a:cubicBezTo>
                  <a:pt x="4450736" y="1932857"/>
                  <a:pt x="4514646" y="2208161"/>
                  <a:pt x="4503175" y="2485103"/>
                </a:cubicBezTo>
                <a:cubicBezTo>
                  <a:pt x="4491704" y="2762045"/>
                  <a:pt x="4349955" y="3021780"/>
                  <a:pt x="4208207" y="3281516"/>
                </a:cubicBezTo>
              </a:path>
            </a:pathLst>
          </a:custGeom>
          <a:noFill/>
          <a:ln w="381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270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2A4AE-A0BA-DAD0-5ADC-2CF322AC3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B8CC5AF8-7E2A-9E02-534F-1B30B275A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278" y="1320947"/>
            <a:ext cx="6744844" cy="462113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56F863-A5E5-6883-202A-B24059EF13F4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EB01A5-6561-C2C8-53BF-2DE512C9608E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4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024F5E7-E9D7-EE45-79B3-AE3272AF0255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98A7423-E3B2-8EFB-5289-BE2FF0465912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45C5DD2-A563-FB0E-AEB5-49E87A61CD37}"/>
              </a:ext>
            </a:extLst>
          </p:cNvPr>
          <p:cNvSpPr txBox="1"/>
          <p:nvPr/>
        </p:nvSpPr>
        <p:spPr>
          <a:xfrm>
            <a:off x="108359" y="626354"/>
            <a:ext cx="56916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屋外催事スペース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</a:t>
            </a:r>
            <a:r>
              <a:rPr lang="ja-JP" altLang="en-US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レイアウト例（パターン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パネル等を持ち込んだ場合</a:t>
            </a:r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C924B1A7-22D8-75D3-3EFD-249BB2B00A46}"/>
              </a:ext>
            </a:extLst>
          </p:cNvPr>
          <p:cNvSpPr/>
          <p:nvPr/>
        </p:nvSpPr>
        <p:spPr>
          <a:xfrm rot="1723965">
            <a:off x="4021309" y="3003184"/>
            <a:ext cx="2523778" cy="101598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998060D-829C-4F68-2559-904E05CAE8DA}"/>
              </a:ext>
            </a:extLst>
          </p:cNvPr>
          <p:cNvSpPr/>
          <p:nvPr/>
        </p:nvSpPr>
        <p:spPr>
          <a:xfrm rot="1745035">
            <a:off x="4995811" y="2843783"/>
            <a:ext cx="1057706" cy="783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1B83BF3-ADD8-4B49-2B88-6C847C735EED}"/>
              </a:ext>
            </a:extLst>
          </p:cNvPr>
          <p:cNvSpPr/>
          <p:nvPr/>
        </p:nvSpPr>
        <p:spPr>
          <a:xfrm rot="1745035">
            <a:off x="3763552" y="3305227"/>
            <a:ext cx="299894" cy="535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9CAE636-9FE0-9AD6-06EA-EE70A531378E}"/>
              </a:ext>
            </a:extLst>
          </p:cNvPr>
          <p:cNvSpPr/>
          <p:nvPr/>
        </p:nvSpPr>
        <p:spPr>
          <a:xfrm rot="1745035">
            <a:off x="5748955" y="4397399"/>
            <a:ext cx="299894" cy="535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28AB00F-CA84-70E1-8086-65F9F22A2083}"/>
              </a:ext>
            </a:extLst>
          </p:cNvPr>
          <p:cNvSpPr txBox="1"/>
          <p:nvPr/>
        </p:nvSpPr>
        <p:spPr>
          <a:xfrm>
            <a:off x="3513041" y="2419193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バックパネル▶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F2B31F2-177F-87D9-902E-5212ECEB3F14}"/>
              </a:ext>
            </a:extLst>
          </p:cNvPr>
          <p:cNvSpPr txBox="1"/>
          <p:nvPr/>
        </p:nvSpPr>
        <p:spPr>
          <a:xfrm rot="1619417">
            <a:off x="4506018" y="3194984"/>
            <a:ext cx="15119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パフォーマンス</a:t>
            </a:r>
            <a:endParaRPr lang="en-US" altLang="ja-JP" sz="16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エリア</a:t>
            </a:r>
            <a:endParaRPr kumimoji="1" lang="ja-JP" altLang="en-US" sz="16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D04A3B8F-DA6F-15A9-A466-71FEBF23F1E4}"/>
              </a:ext>
            </a:extLst>
          </p:cNvPr>
          <p:cNvGrpSpPr/>
          <p:nvPr/>
        </p:nvGrpSpPr>
        <p:grpSpPr>
          <a:xfrm rot="3082712">
            <a:off x="2869241" y="3302433"/>
            <a:ext cx="204281" cy="126567"/>
            <a:chOff x="7639455" y="4211520"/>
            <a:chExt cx="263970" cy="163549"/>
          </a:xfrm>
        </p:grpSpPr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9A3CB335-9282-3383-4514-26A7FB5343F2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楕円 22">
              <a:extLst>
                <a:ext uri="{FF2B5EF4-FFF2-40B4-BE49-F238E27FC236}">
                  <a16:creationId xmlns:a16="http://schemas.microsoft.com/office/drawing/2014/main" id="{E2358990-4B0D-6598-7BF3-20C6CDFED966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A0EA1F2F-5EC1-D033-FB6D-94CD95A59A6A}"/>
              </a:ext>
            </a:extLst>
          </p:cNvPr>
          <p:cNvGrpSpPr/>
          <p:nvPr/>
        </p:nvGrpSpPr>
        <p:grpSpPr>
          <a:xfrm rot="3082712">
            <a:off x="2667101" y="3397570"/>
            <a:ext cx="204281" cy="126567"/>
            <a:chOff x="7639455" y="4211520"/>
            <a:chExt cx="263970" cy="163549"/>
          </a:xfrm>
        </p:grpSpPr>
        <p:sp>
          <p:nvSpPr>
            <p:cNvPr id="26" name="楕円 25">
              <a:extLst>
                <a:ext uri="{FF2B5EF4-FFF2-40B4-BE49-F238E27FC236}">
                  <a16:creationId xmlns:a16="http://schemas.microsoft.com/office/drawing/2014/main" id="{E0F053EB-2322-F20D-78B5-6B07B1D53211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楕円 29">
              <a:extLst>
                <a:ext uri="{FF2B5EF4-FFF2-40B4-BE49-F238E27FC236}">
                  <a16:creationId xmlns:a16="http://schemas.microsoft.com/office/drawing/2014/main" id="{53B927EC-2788-2E07-6F02-0C7488191A45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D94A3CA7-D89D-A411-C853-B796C40B4E0A}"/>
              </a:ext>
            </a:extLst>
          </p:cNvPr>
          <p:cNvGrpSpPr/>
          <p:nvPr/>
        </p:nvGrpSpPr>
        <p:grpSpPr>
          <a:xfrm rot="3082712">
            <a:off x="3604115" y="3892133"/>
            <a:ext cx="204281" cy="126567"/>
            <a:chOff x="7639455" y="4211520"/>
            <a:chExt cx="263970" cy="163549"/>
          </a:xfrm>
        </p:grpSpPr>
        <p:sp>
          <p:nvSpPr>
            <p:cNvPr id="33" name="楕円 32">
              <a:extLst>
                <a:ext uri="{FF2B5EF4-FFF2-40B4-BE49-F238E27FC236}">
                  <a16:creationId xmlns:a16="http://schemas.microsoft.com/office/drawing/2014/main" id="{1FE73416-1F9A-250F-3243-414196058A34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楕円 33">
              <a:extLst>
                <a:ext uri="{FF2B5EF4-FFF2-40B4-BE49-F238E27FC236}">
                  <a16:creationId xmlns:a16="http://schemas.microsoft.com/office/drawing/2014/main" id="{9647CC33-2795-E9F0-46B8-1BF114E40388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BFA13B88-F39F-D1B1-EF20-2A61FD03939C}"/>
              </a:ext>
            </a:extLst>
          </p:cNvPr>
          <p:cNvGrpSpPr/>
          <p:nvPr/>
        </p:nvGrpSpPr>
        <p:grpSpPr>
          <a:xfrm rot="3082712">
            <a:off x="3237440" y="3892401"/>
            <a:ext cx="204281" cy="126567"/>
            <a:chOff x="7639455" y="4211520"/>
            <a:chExt cx="263970" cy="163549"/>
          </a:xfrm>
        </p:grpSpPr>
        <p:sp>
          <p:nvSpPr>
            <p:cNvPr id="36" name="楕円 35">
              <a:extLst>
                <a:ext uri="{FF2B5EF4-FFF2-40B4-BE49-F238E27FC236}">
                  <a16:creationId xmlns:a16="http://schemas.microsoft.com/office/drawing/2014/main" id="{F349FA3B-E9F2-4FBB-5C0F-78B362529AF8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楕円 36">
              <a:extLst>
                <a:ext uri="{FF2B5EF4-FFF2-40B4-BE49-F238E27FC236}">
                  <a16:creationId xmlns:a16="http://schemas.microsoft.com/office/drawing/2014/main" id="{78BA7996-A37A-7A70-E03D-55F511FA7392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B933A69B-7558-E75E-A5EF-46F76881ADE2}"/>
              </a:ext>
            </a:extLst>
          </p:cNvPr>
          <p:cNvGrpSpPr/>
          <p:nvPr/>
        </p:nvGrpSpPr>
        <p:grpSpPr>
          <a:xfrm rot="3082712">
            <a:off x="3390016" y="3803189"/>
            <a:ext cx="204281" cy="126567"/>
            <a:chOff x="7639455" y="4211520"/>
            <a:chExt cx="263970" cy="163549"/>
          </a:xfrm>
        </p:grpSpPr>
        <p:sp>
          <p:nvSpPr>
            <p:cNvPr id="39" name="楕円 38">
              <a:extLst>
                <a:ext uri="{FF2B5EF4-FFF2-40B4-BE49-F238E27FC236}">
                  <a16:creationId xmlns:a16="http://schemas.microsoft.com/office/drawing/2014/main" id="{7959741F-D749-2894-6344-D14BC2612BEF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楕円 39">
              <a:extLst>
                <a:ext uri="{FF2B5EF4-FFF2-40B4-BE49-F238E27FC236}">
                  <a16:creationId xmlns:a16="http://schemas.microsoft.com/office/drawing/2014/main" id="{FF046CE7-C547-0A5D-6B34-66690879DBA6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295BB1D1-5082-7045-483A-054C0466CAB5}"/>
              </a:ext>
            </a:extLst>
          </p:cNvPr>
          <p:cNvGrpSpPr/>
          <p:nvPr/>
        </p:nvGrpSpPr>
        <p:grpSpPr>
          <a:xfrm rot="3082712">
            <a:off x="3237104" y="3531817"/>
            <a:ext cx="204281" cy="126567"/>
            <a:chOff x="7639455" y="4211520"/>
            <a:chExt cx="263970" cy="163549"/>
          </a:xfrm>
        </p:grpSpPr>
        <p:sp>
          <p:nvSpPr>
            <p:cNvPr id="43" name="楕円 42">
              <a:extLst>
                <a:ext uri="{FF2B5EF4-FFF2-40B4-BE49-F238E27FC236}">
                  <a16:creationId xmlns:a16="http://schemas.microsoft.com/office/drawing/2014/main" id="{9D14F8D8-E59D-A5C2-FBB2-F57D8648C904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楕円 43">
              <a:extLst>
                <a:ext uri="{FF2B5EF4-FFF2-40B4-BE49-F238E27FC236}">
                  <a16:creationId xmlns:a16="http://schemas.microsoft.com/office/drawing/2014/main" id="{578A6E03-3A8F-097B-61A4-8DA308736EC5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F4E7C2E1-C227-B44B-F2D7-4CEBEF83AEAA}"/>
              </a:ext>
            </a:extLst>
          </p:cNvPr>
          <p:cNvGrpSpPr/>
          <p:nvPr/>
        </p:nvGrpSpPr>
        <p:grpSpPr>
          <a:xfrm rot="2570740">
            <a:off x="2662037" y="3647673"/>
            <a:ext cx="204281" cy="126567"/>
            <a:chOff x="7639455" y="4211520"/>
            <a:chExt cx="263970" cy="163549"/>
          </a:xfrm>
        </p:grpSpPr>
        <p:sp>
          <p:nvSpPr>
            <p:cNvPr id="51" name="楕円 50">
              <a:extLst>
                <a:ext uri="{FF2B5EF4-FFF2-40B4-BE49-F238E27FC236}">
                  <a16:creationId xmlns:a16="http://schemas.microsoft.com/office/drawing/2014/main" id="{357B196F-E067-1C9C-D6F2-1840884F3FF8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楕円 51">
              <a:extLst>
                <a:ext uri="{FF2B5EF4-FFF2-40B4-BE49-F238E27FC236}">
                  <a16:creationId xmlns:a16="http://schemas.microsoft.com/office/drawing/2014/main" id="{B76E39EB-3080-2776-EDE7-E6865C67753B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0D385C65-FF01-C80E-8675-A3A80FCE0862}"/>
              </a:ext>
            </a:extLst>
          </p:cNvPr>
          <p:cNvGrpSpPr/>
          <p:nvPr/>
        </p:nvGrpSpPr>
        <p:grpSpPr>
          <a:xfrm rot="2570740">
            <a:off x="2899753" y="3735206"/>
            <a:ext cx="204281" cy="126567"/>
            <a:chOff x="7639455" y="4211520"/>
            <a:chExt cx="263970" cy="163549"/>
          </a:xfrm>
        </p:grpSpPr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58B5678B-A717-D0C9-A007-DC60E05AB5BF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8B6501F9-F147-B0E9-6A1E-BCC60C6546B8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4F9FF22B-EDC3-3423-FAC9-3E3B7B831F62}"/>
              </a:ext>
            </a:extLst>
          </p:cNvPr>
          <p:cNvGrpSpPr/>
          <p:nvPr/>
        </p:nvGrpSpPr>
        <p:grpSpPr>
          <a:xfrm rot="2570740">
            <a:off x="3810980" y="3815163"/>
            <a:ext cx="204281" cy="126567"/>
            <a:chOff x="7639455" y="4211520"/>
            <a:chExt cx="263970" cy="163549"/>
          </a:xfrm>
        </p:grpSpPr>
        <p:sp>
          <p:nvSpPr>
            <p:cNvPr id="58" name="楕円 57">
              <a:extLst>
                <a:ext uri="{FF2B5EF4-FFF2-40B4-BE49-F238E27FC236}">
                  <a16:creationId xmlns:a16="http://schemas.microsoft.com/office/drawing/2014/main" id="{B94C99F0-199E-C830-262E-16A72781A9DE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楕円 58">
              <a:extLst>
                <a:ext uri="{FF2B5EF4-FFF2-40B4-BE49-F238E27FC236}">
                  <a16:creationId xmlns:a16="http://schemas.microsoft.com/office/drawing/2014/main" id="{841B3B13-CC36-6EA6-E29A-E1C14DEE3A66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E5ED023A-4BB0-8638-1EA6-22AC10CA6DDF}"/>
              </a:ext>
            </a:extLst>
          </p:cNvPr>
          <p:cNvGrpSpPr/>
          <p:nvPr/>
        </p:nvGrpSpPr>
        <p:grpSpPr>
          <a:xfrm rot="2570740">
            <a:off x="3770885" y="4177256"/>
            <a:ext cx="204281" cy="126567"/>
            <a:chOff x="7639455" y="4211520"/>
            <a:chExt cx="263970" cy="163549"/>
          </a:xfrm>
        </p:grpSpPr>
        <p:sp>
          <p:nvSpPr>
            <p:cNvPr id="61" name="楕円 60">
              <a:extLst>
                <a:ext uri="{FF2B5EF4-FFF2-40B4-BE49-F238E27FC236}">
                  <a16:creationId xmlns:a16="http://schemas.microsoft.com/office/drawing/2014/main" id="{A7849AB4-8835-A3DA-3ACD-80FE7F53C404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楕円 61">
              <a:extLst>
                <a:ext uri="{FF2B5EF4-FFF2-40B4-BE49-F238E27FC236}">
                  <a16:creationId xmlns:a16="http://schemas.microsoft.com/office/drawing/2014/main" id="{AA557AB8-6F76-59A8-E028-91BA08306E55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36D9C273-BA3E-C6AC-ADB4-1AE85E8E2E8A}"/>
              </a:ext>
            </a:extLst>
          </p:cNvPr>
          <p:cNvGrpSpPr/>
          <p:nvPr/>
        </p:nvGrpSpPr>
        <p:grpSpPr>
          <a:xfrm rot="2570740">
            <a:off x="4031427" y="4164459"/>
            <a:ext cx="204281" cy="126567"/>
            <a:chOff x="7639455" y="4211520"/>
            <a:chExt cx="263970" cy="163549"/>
          </a:xfrm>
        </p:grpSpPr>
        <p:sp>
          <p:nvSpPr>
            <p:cNvPr id="64" name="楕円 63">
              <a:extLst>
                <a:ext uri="{FF2B5EF4-FFF2-40B4-BE49-F238E27FC236}">
                  <a16:creationId xmlns:a16="http://schemas.microsoft.com/office/drawing/2014/main" id="{C09E12A5-469D-6109-A434-118AD4EDC6A8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楕円 64">
              <a:extLst>
                <a:ext uri="{FF2B5EF4-FFF2-40B4-BE49-F238E27FC236}">
                  <a16:creationId xmlns:a16="http://schemas.microsoft.com/office/drawing/2014/main" id="{B79F6F19-E824-D7AA-5817-1FAABB6E0784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6236F1F8-860F-4E80-A8F5-C4CF14F2585B}"/>
              </a:ext>
            </a:extLst>
          </p:cNvPr>
          <p:cNvGrpSpPr/>
          <p:nvPr/>
        </p:nvGrpSpPr>
        <p:grpSpPr>
          <a:xfrm rot="1974201">
            <a:off x="4163156" y="3989813"/>
            <a:ext cx="204281" cy="126567"/>
            <a:chOff x="7639455" y="4211520"/>
            <a:chExt cx="263970" cy="163549"/>
          </a:xfrm>
        </p:grpSpPr>
        <p:sp>
          <p:nvSpPr>
            <p:cNvPr id="67" name="楕円 66">
              <a:extLst>
                <a:ext uri="{FF2B5EF4-FFF2-40B4-BE49-F238E27FC236}">
                  <a16:creationId xmlns:a16="http://schemas.microsoft.com/office/drawing/2014/main" id="{4B3AD2F8-5230-B920-5BA9-4166D0A7B9FC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楕円 67">
              <a:extLst>
                <a:ext uri="{FF2B5EF4-FFF2-40B4-BE49-F238E27FC236}">
                  <a16:creationId xmlns:a16="http://schemas.microsoft.com/office/drawing/2014/main" id="{2D2423C5-0823-C43A-4176-84A716052FEA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0F864C4B-7524-7D34-6DE0-8942A91098DE}"/>
              </a:ext>
            </a:extLst>
          </p:cNvPr>
          <p:cNvGrpSpPr/>
          <p:nvPr/>
        </p:nvGrpSpPr>
        <p:grpSpPr>
          <a:xfrm rot="1974201">
            <a:off x="4283289" y="4458299"/>
            <a:ext cx="204281" cy="126567"/>
            <a:chOff x="7639455" y="4211520"/>
            <a:chExt cx="263970" cy="163549"/>
          </a:xfrm>
        </p:grpSpPr>
        <p:sp>
          <p:nvSpPr>
            <p:cNvPr id="70" name="楕円 69">
              <a:extLst>
                <a:ext uri="{FF2B5EF4-FFF2-40B4-BE49-F238E27FC236}">
                  <a16:creationId xmlns:a16="http://schemas.microsoft.com/office/drawing/2014/main" id="{D394539B-4A1A-9F08-F535-2CE295A9BA17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楕円 70">
              <a:extLst>
                <a:ext uri="{FF2B5EF4-FFF2-40B4-BE49-F238E27FC236}">
                  <a16:creationId xmlns:a16="http://schemas.microsoft.com/office/drawing/2014/main" id="{DB911925-EE18-ED90-AB17-EE754A4260A7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18A8900F-34CA-B0F1-4165-0C085836B506}"/>
              </a:ext>
            </a:extLst>
          </p:cNvPr>
          <p:cNvGrpSpPr/>
          <p:nvPr/>
        </p:nvGrpSpPr>
        <p:grpSpPr>
          <a:xfrm rot="1974201">
            <a:off x="4315912" y="4237421"/>
            <a:ext cx="204281" cy="126567"/>
            <a:chOff x="7639455" y="4211520"/>
            <a:chExt cx="263970" cy="163549"/>
          </a:xfrm>
        </p:grpSpPr>
        <p:sp>
          <p:nvSpPr>
            <p:cNvPr id="73" name="楕円 72">
              <a:extLst>
                <a:ext uri="{FF2B5EF4-FFF2-40B4-BE49-F238E27FC236}">
                  <a16:creationId xmlns:a16="http://schemas.microsoft.com/office/drawing/2014/main" id="{2F1CA971-B34E-90D0-65F5-256E7DDB3DDC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楕円 73">
              <a:extLst>
                <a:ext uri="{FF2B5EF4-FFF2-40B4-BE49-F238E27FC236}">
                  <a16:creationId xmlns:a16="http://schemas.microsoft.com/office/drawing/2014/main" id="{B14BCCE0-78FC-7155-686E-4B5386970A24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31F74476-4502-EA2A-A363-6BE111CEF8EA}"/>
              </a:ext>
            </a:extLst>
          </p:cNvPr>
          <p:cNvGrpSpPr/>
          <p:nvPr/>
        </p:nvGrpSpPr>
        <p:grpSpPr>
          <a:xfrm rot="907877">
            <a:off x="4825805" y="4346833"/>
            <a:ext cx="204281" cy="126567"/>
            <a:chOff x="7639455" y="4211520"/>
            <a:chExt cx="263970" cy="163549"/>
          </a:xfrm>
        </p:grpSpPr>
        <p:sp>
          <p:nvSpPr>
            <p:cNvPr id="76" name="楕円 75">
              <a:extLst>
                <a:ext uri="{FF2B5EF4-FFF2-40B4-BE49-F238E27FC236}">
                  <a16:creationId xmlns:a16="http://schemas.microsoft.com/office/drawing/2014/main" id="{421724AC-2AFE-732D-FE66-0B4083D345E6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楕円 76">
              <a:extLst>
                <a:ext uri="{FF2B5EF4-FFF2-40B4-BE49-F238E27FC236}">
                  <a16:creationId xmlns:a16="http://schemas.microsoft.com/office/drawing/2014/main" id="{0EEBE152-9299-4EAE-D5A2-07D0068BFE5C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4C78C621-62B1-E6E9-8640-D39D5700DBC3}"/>
              </a:ext>
            </a:extLst>
          </p:cNvPr>
          <p:cNvGrpSpPr/>
          <p:nvPr/>
        </p:nvGrpSpPr>
        <p:grpSpPr>
          <a:xfrm rot="907877">
            <a:off x="4538167" y="4237180"/>
            <a:ext cx="204281" cy="126567"/>
            <a:chOff x="7639455" y="4211520"/>
            <a:chExt cx="263970" cy="163549"/>
          </a:xfrm>
        </p:grpSpPr>
        <p:sp>
          <p:nvSpPr>
            <p:cNvPr id="79" name="楕円 78">
              <a:extLst>
                <a:ext uri="{FF2B5EF4-FFF2-40B4-BE49-F238E27FC236}">
                  <a16:creationId xmlns:a16="http://schemas.microsoft.com/office/drawing/2014/main" id="{051FDEFB-0022-3798-EF77-3863904ACFA7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44F09D64-C844-A294-DD60-7B2EC6CA6416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4500995A-8B38-45C8-7DA2-65D223257B7F}"/>
              </a:ext>
            </a:extLst>
          </p:cNvPr>
          <p:cNvGrpSpPr/>
          <p:nvPr/>
        </p:nvGrpSpPr>
        <p:grpSpPr>
          <a:xfrm rot="907877">
            <a:off x="4575677" y="4654307"/>
            <a:ext cx="204281" cy="126567"/>
            <a:chOff x="7639455" y="4211520"/>
            <a:chExt cx="263970" cy="163549"/>
          </a:xfrm>
        </p:grpSpPr>
        <p:sp>
          <p:nvSpPr>
            <p:cNvPr id="82" name="楕円 81">
              <a:extLst>
                <a:ext uri="{FF2B5EF4-FFF2-40B4-BE49-F238E27FC236}">
                  <a16:creationId xmlns:a16="http://schemas.microsoft.com/office/drawing/2014/main" id="{3C512A21-B2A4-9EC7-1ED0-D6844D773518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楕円 82">
              <a:extLst>
                <a:ext uri="{FF2B5EF4-FFF2-40B4-BE49-F238E27FC236}">
                  <a16:creationId xmlns:a16="http://schemas.microsoft.com/office/drawing/2014/main" id="{E9AB5030-789F-A9EE-851D-C6E02D83BF05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ABB816C9-3DB9-5CDB-7932-9D06F1B8DF33}"/>
              </a:ext>
            </a:extLst>
          </p:cNvPr>
          <p:cNvGrpSpPr/>
          <p:nvPr/>
        </p:nvGrpSpPr>
        <p:grpSpPr>
          <a:xfrm rot="907877">
            <a:off x="4748165" y="4559586"/>
            <a:ext cx="204281" cy="126567"/>
            <a:chOff x="7639455" y="4211520"/>
            <a:chExt cx="263970" cy="163549"/>
          </a:xfrm>
        </p:grpSpPr>
        <p:sp>
          <p:nvSpPr>
            <p:cNvPr id="85" name="楕円 84">
              <a:extLst>
                <a:ext uri="{FF2B5EF4-FFF2-40B4-BE49-F238E27FC236}">
                  <a16:creationId xmlns:a16="http://schemas.microsoft.com/office/drawing/2014/main" id="{640E19BD-C9ED-253E-6F41-8CE9F7A3F93B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楕円 85">
              <a:extLst>
                <a:ext uri="{FF2B5EF4-FFF2-40B4-BE49-F238E27FC236}">
                  <a16:creationId xmlns:a16="http://schemas.microsoft.com/office/drawing/2014/main" id="{0FC68324-6B6A-32F2-E09C-A371A624ED54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D5E26195-EFAB-0716-1D17-05DDB5B763B6}"/>
              </a:ext>
            </a:extLst>
          </p:cNvPr>
          <p:cNvGrpSpPr/>
          <p:nvPr/>
        </p:nvGrpSpPr>
        <p:grpSpPr>
          <a:xfrm rot="21244394">
            <a:off x="6234064" y="5327935"/>
            <a:ext cx="204281" cy="126567"/>
            <a:chOff x="7639455" y="4211520"/>
            <a:chExt cx="263970" cy="163549"/>
          </a:xfrm>
        </p:grpSpPr>
        <p:sp>
          <p:nvSpPr>
            <p:cNvPr id="88" name="楕円 87">
              <a:extLst>
                <a:ext uri="{FF2B5EF4-FFF2-40B4-BE49-F238E27FC236}">
                  <a16:creationId xmlns:a16="http://schemas.microsoft.com/office/drawing/2014/main" id="{C71661C5-7624-2AA9-147B-AEAEFB73E4A5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楕円 88">
              <a:extLst>
                <a:ext uri="{FF2B5EF4-FFF2-40B4-BE49-F238E27FC236}">
                  <a16:creationId xmlns:a16="http://schemas.microsoft.com/office/drawing/2014/main" id="{E41F0E91-78C7-E844-8A48-2C9D465B5BF1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0" name="グループ化 89">
            <a:extLst>
              <a:ext uri="{FF2B5EF4-FFF2-40B4-BE49-F238E27FC236}">
                <a16:creationId xmlns:a16="http://schemas.microsoft.com/office/drawing/2014/main" id="{514CC4FD-91AE-EDFE-012B-CA732CEF1DDA}"/>
              </a:ext>
            </a:extLst>
          </p:cNvPr>
          <p:cNvGrpSpPr/>
          <p:nvPr/>
        </p:nvGrpSpPr>
        <p:grpSpPr>
          <a:xfrm rot="21244394">
            <a:off x="5767340" y="5323924"/>
            <a:ext cx="204281" cy="126567"/>
            <a:chOff x="7639455" y="4211520"/>
            <a:chExt cx="263970" cy="163549"/>
          </a:xfrm>
        </p:grpSpPr>
        <p:sp>
          <p:nvSpPr>
            <p:cNvPr id="91" name="楕円 90">
              <a:extLst>
                <a:ext uri="{FF2B5EF4-FFF2-40B4-BE49-F238E27FC236}">
                  <a16:creationId xmlns:a16="http://schemas.microsoft.com/office/drawing/2014/main" id="{E55D3880-45FC-FA73-2F63-BC854700B412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2" name="楕円 91">
              <a:extLst>
                <a:ext uri="{FF2B5EF4-FFF2-40B4-BE49-F238E27FC236}">
                  <a16:creationId xmlns:a16="http://schemas.microsoft.com/office/drawing/2014/main" id="{F4AE9E22-D57E-B449-62E4-85180AF78F7A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3" name="グループ化 92">
            <a:extLst>
              <a:ext uri="{FF2B5EF4-FFF2-40B4-BE49-F238E27FC236}">
                <a16:creationId xmlns:a16="http://schemas.microsoft.com/office/drawing/2014/main" id="{C99F1598-BF8F-96C7-7345-6FB537B39062}"/>
              </a:ext>
            </a:extLst>
          </p:cNvPr>
          <p:cNvGrpSpPr/>
          <p:nvPr/>
        </p:nvGrpSpPr>
        <p:grpSpPr>
          <a:xfrm rot="21244394">
            <a:off x="6000702" y="5219148"/>
            <a:ext cx="204281" cy="126567"/>
            <a:chOff x="7639455" y="4211520"/>
            <a:chExt cx="263970" cy="163549"/>
          </a:xfrm>
        </p:grpSpPr>
        <p:sp>
          <p:nvSpPr>
            <p:cNvPr id="94" name="楕円 93">
              <a:extLst>
                <a:ext uri="{FF2B5EF4-FFF2-40B4-BE49-F238E27FC236}">
                  <a16:creationId xmlns:a16="http://schemas.microsoft.com/office/drawing/2014/main" id="{283255F9-E0A3-CFD2-F968-1333E168A65D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5" name="楕円 94">
              <a:extLst>
                <a:ext uri="{FF2B5EF4-FFF2-40B4-BE49-F238E27FC236}">
                  <a16:creationId xmlns:a16="http://schemas.microsoft.com/office/drawing/2014/main" id="{810DB7D2-7465-C995-5694-59862F69237C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95DA9BEE-85A4-9CF5-D269-2786832F1CEA}"/>
              </a:ext>
            </a:extLst>
          </p:cNvPr>
          <p:cNvGrpSpPr/>
          <p:nvPr/>
        </p:nvGrpSpPr>
        <p:grpSpPr>
          <a:xfrm rot="21244394">
            <a:off x="6028557" y="5029046"/>
            <a:ext cx="204281" cy="126567"/>
            <a:chOff x="7639455" y="4211520"/>
            <a:chExt cx="263970" cy="163549"/>
          </a:xfrm>
        </p:grpSpPr>
        <p:sp>
          <p:nvSpPr>
            <p:cNvPr id="97" name="楕円 96">
              <a:extLst>
                <a:ext uri="{FF2B5EF4-FFF2-40B4-BE49-F238E27FC236}">
                  <a16:creationId xmlns:a16="http://schemas.microsoft.com/office/drawing/2014/main" id="{3829F377-55B6-16E8-EA45-F794A0AB2284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8" name="楕円 97">
              <a:extLst>
                <a:ext uri="{FF2B5EF4-FFF2-40B4-BE49-F238E27FC236}">
                  <a16:creationId xmlns:a16="http://schemas.microsoft.com/office/drawing/2014/main" id="{EECC82D4-6D51-D09A-E629-8C9DB73DF93C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9" name="グループ化 98">
            <a:extLst>
              <a:ext uri="{FF2B5EF4-FFF2-40B4-BE49-F238E27FC236}">
                <a16:creationId xmlns:a16="http://schemas.microsoft.com/office/drawing/2014/main" id="{5AB77A27-AB20-C5A7-432A-02E4774E9B55}"/>
              </a:ext>
            </a:extLst>
          </p:cNvPr>
          <p:cNvGrpSpPr/>
          <p:nvPr/>
        </p:nvGrpSpPr>
        <p:grpSpPr>
          <a:xfrm rot="1050029">
            <a:off x="4958363" y="4841873"/>
            <a:ext cx="204281" cy="126567"/>
            <a:chOff x="7639455" y="4211520"/>
            <a:chExt cx="263970" cy="163549"/>
          </a:xfrm>
        </p:grpSpPr>
        <p:sp>
          <p:nvSpPr>
            <p:cNvPr id="100" name="楕円 99">
              <a:extLst>
                <a:ext uri="{FF2B5EF4-FFF2-40B4-BE49-F238E27FC236}">
                  <a16:creationId xmlns:a16="http://schemas.microsoft.com/office/drawing/2014/main" id="{1D37845D-8122-9C44-567B-13829513FA52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楕円 100">
              <a:extLst>
                <a:ext uri="{FF2B5EF4-FFF2-40B4-BE49-F238E27FC236}">
                  <a16:creationId xmlns:a16="http://schemas.microsoft.com/office/drawing/2014/main" id="{FB502160-1384-87D4-D23A-E30C3FCA88E2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2" name="グループ化 101">
            <a:extLst>
              <a:ext uri="{FF2B5EF4-FFF2-40B4-BE49-F238E27FC236}">
                <a16:creationId xmlns:a16="http://schemas.microsoft.com/office/drawing/2014/main" id="{440145BB-8105-C2B8-CC69-8EBBFF2D994F}"/>
              </a:ext>
            </a:extLst>
          </p:cNvPr>
          <p:cNvGrpSpPr/>
          <p:nvPr/>
        </p:nvGrpSpPr>
        <p:grpSpPr>
          <a:xfrm rot="1050029">
            <a:off x="5142141" y="4640847"/>
            <a:ext cx="204281" cy="126567"/>
            <a:chOff x="7639455" y="4211520"/>
            <a:chExt cx="263970" cy="163549"/>
          </a:xfrm>
        </p:grpSpPr>
        <p:sp>
          <p:nvSpPr>
            <p:cNvPr id="103" name="楕円 102">
              <a:extLst>
                <a:ext uri="{FF2B5EF4-FFF2-40B4-BE49-F238E27FC236}">
                  <a16:creationId xmlns:a16="http://schemas.microsoft.com/office/drawing/2014/main" id="{89132F0E-D52E-EBAB-6DF9-157099313C36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" name="楕円 103">
              <a:extLst>
                <a:ext uri="{FF2B5EF4-FFF2-40B4-BE49-F238E27FC236}">
                  <a16:creationId xmlns:a16="http://schemas.microsoft.com/office/drawing/2014/main" id="{CE4BB53F-8030-09F5-EAB3-009E56E4FB99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07F7992B-4C68-742E-A495-9C0B24B77141}"/>
              </a:ext>
            </a:extLst>
          </p:cNvPr>
          <p:cNvGrpSpPr/>
          <p:nvPr/>
        </p:nvGrpSpPr>
        <p:grpSpPr>
          <a:xfrm rot="20956271">
            <a:off x="5472340" y="5023373"/>
            <a:ext cx="204281" cy="126567"/>
            <a:chOff x="7639455" y="4211520"/>
            <a:chExt cx="263970" cy="163549"/>
          </a:xfrm>
        </p:grpSpPr>
        <p:sp>
          <p:nvSpPr>
            <p:cNvPr id="106" name="楕円 105">
              <a:extLst>
                <a:ext uri="{FF2B5EF4-FFF2-40B4-BE49-F238E27FC236}">
                  <a16:creationId xmlns:a16="http://schemas.microsoft.com/office/drawing/2014/main" id="{31130802-82D7-95E7-FF8A-1BBC92B3228E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7" name="楕円 106">
              <a:extLst>
                <a:ext uri="{FF2B5EF4-FFF2-40B4-BE49-F238E27FC236}">
                  <a16:creationId xmlns:a16="http://schemas.microsoft.com/office/drawing/2014/main" id="{71AF9C21-FB77-DB05-77DC-756DBDB0F942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5E329118-7A93-4E39-9FD6-2283AFD81A77}"/>
              </a:ext>
            </a:extLst>
          </p:cNvPr>
          <p:cNvGrpSpPr/>
          <p:nvPr/>
        </p:nvGrpSpPr>
        <p:grpSpPr>
          <a:xfrm rot="20956271">
            <a:off x="5434162" y="4721198"/>
            <a:ext cx="204281" cy="126567"/>
            <a:chOff x="7639455" y="4211520"/>
            <a:chExt cx="263970" cy="163549"/>
          </a:xfrm>
        </p:grpSpPr>
        <p:sp>
          <p:nvSpPr>
            <p:cNvPr id="109" name="楕円 108">
              <a:extLst>
                <a:ext uri="{FF2B5EF4-FFF2-40B4-BE49-F238E27FC236}">
                  <a16:creationId xmlns:a16="http://schemas.microsoft.com/office/drawing/2014/main" id="{91DB81C3-C917-E203-66FE-FA24F0E66431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楕円 109">
              <a:extLst>
                <a:ext uri="{FF2B5EF4-FFF2-40B4-BE49-F238E27FC236}">
                  <a16:creationId xmlns:a16="http://schemas.microsoft.com/office/drawing/2014/main" id="{930F8ED2-17F7-006C-29B5-5108955C374F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1" name="グループ化 110">
            <a:extLst>
              <a:ext uri="{FF2B5EF4-FFF2-40B4-BE49-F238E27FC236}">
                <a16:creationId xmlns:a16="http://schemas.microsoft.com/office/drawing/2014/main" id="{3F0CF39A-F59B-7EB8-7131-7D75DFBCE096}"/>
              </a:ext>
            </a:extLst>
          </p:cNvPr>
          <p:cNvGrpSpPr/>
          <p:nvPr/>
        </p:nvGrpSpPr>
        <p:grpSpPr>
          <a:xfrm rot="20956271">
            <a:off x="5265303" y="4879096"/>
            <a:ext cx="204281" cy="126567"/>
            <a:chOff x="7639455" y="4211520"/>
            <a:chExt cx="263970" cy="163549"/>
          </a:xfrm>
        </p:grpSpPr>
        <p:sp>
          <p:nvSpPr>
            <p:cNvPr id="112" name="楕円 111">
              <a:extLst>
                <a:ext uri="{FF2B5EF4-FFF2-40B4-BE49-F238E27FC236}">
                  <a16:creationId xmlns:a16="http://schemas.microsoft.com/office/drawing/2014/main" id="{78D6BA69-22EA-5380-722E-D27A1AB3BD9E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3" name="楕円 112">
              <a:extLst>
                <a:ext uri="{FF2B5EF4-FFF2-40B4-BE49-F238E27FC236}">
                  <a16:creationId xmlns:a16="http://schemas.microsoft.com/office/drawing/2014/main" id="{A48597B0-EF56-BA44-89A7-14EE2951A33E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4" name="グループ化 113">
            <a:extLst>
              <a:ext uri="{FF2B5EF4-FFF2-40B4-BE49-F238E27FC236}">
                <a16:creationId xmlns:a16="http://schemas.microsoft.com/office/drawing/2014/main" id="{CA447670-2986-34EF-B0F8-3F351816E780}"/>
              </a:ext>
            </a:extLst>
          </p:cNvPr>
          <p:cNvGrpSpPr/>
          <p:nvPr/>
        </p:nvGrpSpPr>
        <p:grpSpPr>
          <a:xfrm rot="21406410">
            <a:off x="5696530" y="4928455"/>
            <a:ext cx="204281" cy="126567"/>
            <a:chOff x="7639455" y="4211520"/>
            <a:chExt cx="263970" cy="163549"/>
          </a:xfrm>
        </p:grpSpPr>
        <p:sp>
          <p:nvSpPr>
            <p:cNvPr id="115" name="楕円 114">
              <a:extLst>
                <a:ext uri="{FF2B5EF4-FFF2-40B4-BE49-F238E27FC236}">
                  <a16:creationId xmlns:a16="http://schemas.microsoft.com/office/drawing/2014/main" id="{D7687AF7-F270-6C9C-9DCF-F58B3C051E1D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1E1CF77-740E-4566-8EC1-3625B0048260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5966C93-B888-AEBD-2CAA-6B2A7FA7649B}"/>
              </a:ext>
            </a:extLst>
          </p:cNvPr>
          <p:cNvSpPr txBox="1"/>
          <p:nvPr/>
        </p:nvSpPr>
        <p:spPr>
          <a:xfrm>
            <a:off x="5978336" y="4285366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◀催事概要パネル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14244BE-4809-8D0E-0C2C-6BEA5DA1FEED}"/>
              </a:ext>
            </a:extLst>
          </p:cNvPr>
          <p:cNvSpPr txBox="1"/>
          <p:nvPr/>
        </p:nvSpPr>
        <p:spPr>
          <a:xfrm>
            <a:off x="1955665" y="3079414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催事概要パネル▶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フリーフォーム: 図形 9">
            <a:extLst>
              <a:ext uri="{FF2B5EF4-FFF2-40B4-BE49-F238E27FC236}">
                <a16:creationId xmlns:a16="http://schemas.microsoft.com/office/drawing/2014/main" id="{FAE0CCB8-9143-0753-78FB-CC65DBE9AC1E}"/>
              </a:ext>
            </a:extLst>
          </p:cNvPr>
          <p:cNvSpPr/>
          <p:nvPr/>
        </p:nvSpPr>
        <p:spPr>
          <a:xfrm>
            <a:off x="2503079" y="2304083"/>
            <a:ext cx="4504469" cy="3281516"/>
          </a:xfrm>
          <a:custGeom>
            <a:avLst/>
            <a:gdLst>
              <a:gd name="connsiteX0" fmla="*/ 0 w 4504469"/>
              <a:gd name="connsiteY0" fmla="*/ 1344561 h 3281516"/>
              <a:gd name="connsiteX1" fmla="*/ 511278 w 4504469"/>
              <a:gd name="connsiteY1" fmla="*/ 498987 h 3281516"/>
              <a:gd name="connsiteX2" fmla="*/ 1189704 w 4504469"/>
              <a:gd name="connsiteY2" fmla="*/ 56535 h 3281516"/>
              <a:gd name="connsiteX3" fmla="*/ 2212258 w 4504469"/>
              <a:gd name="connsiteY3" fmla="*/ 66367 h 3281516"/>
              <a:gd name="connsiteX4" fmla="*/ 3460955 w 4504469"/>
              <a:gd name="connsiteY4" fmla="*/ 607142 h 3281516"/>
              <a:gd name="connsiteX5" fmla="*/ 4277033 w 4504469"/>
              <a:gd name="connsiteY5" fmla="*/ 1619864 h 3281516"/>
              <a:gd name="connsiteX6" fmla="*/ 4503175 w 4504469"/>
              <a:gd name="connsiteY6" fmla="*/ 2485103 h 3281516"/>
              <a:gd name="connsiteX7" fmla="*/ 4208207 w 4504469"/>
              <a:gd name="connsiteY7" fmla="*/ 3281516 h 328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4469" h="3281516">
                <a:moveTo>
                  <a:pt x="0" y="1344561"/>
                </a:moveTo>
                <a:cubicBezTo>
                  <a:pt x="156497" y="1029109"/>
                  <a:pt x="312994" y="713658"/>
                  <a:pt x="511278" y="498987"/>
                </a:cubicBezTo>
                <a:cubicBezTo>
                  <a:pt x="709562" y="284316"/>
                  <a:pt x="906207" y="128638"/>
                  <a:pt x="1189704" y="56535"/>
                </a:cubicBezTo>
                <a:cubicBezTo>
                  <a:pt x="1473201" y="-15568"/>
                  <a:pt x="1833716" y="-25401"/>
                  <a:pt x="2212258" y="66367"/>
                </a:cubicBezTo>
                <a:cubicBezTo>
                  <a:pt x="2590800" y="158135"/>
                  <a:pt x="3116826" y="348226"/>
                  <a:pt x="3460955" y="607142"/>
                </a:cubicBezTo>
                <a:cubicBezTo>
                  <a:pt x="3805084" y="866058"/>
                  <a:pt x="4103330" y="1306871"/>
                  <a:pt x="4277033" y="1619864"/>
                </a:cubicBezTo>
                <a:cubicBezTo>
                  <a:pt x="4450736" y="1932857"/>
                  <a:pt x="4514646" y="2208161"/>
                  <a:pt x="4503175" y="2485103"/>
                </a:cubicBezTo>
                <a:cubicBezTo>
                  <a:pt x="4491704" y="2762045"/>
                  <a:pt x="4349955" y="3021780"/>
                  <a:pt x="4208207" y="3281516"/>
                </a:cubicBezTo>
              </a:path>
            </a:pathLst>
          </a:custGeom>
          <a:noFill/>
          <a:ln w="381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09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C17F0-596F-E7BB-ADE7-FA590DB0C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6EC1B4E-B4FA-327D-B722-0CE8ED3F4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292" y="1272233"/>
            <a:ext cx="6900605" cy="4727847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1B6283-FA75-CAEB-393F-2DE8E75F43C3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BA3DAEC-CBFE-8C82-9C39-EA696AAC1EC6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5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753C020-37EA-9BB9-899C-D54C954524AA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27F02D-CA0A-7523-4D0E-4DE11144AC81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C409AA8-E6CE-A1FC-6992-AE5A5023B9A6}"/>
              </a:ext>
            </a:extLst>
          </p:cNvPr>
          <p:cNvSpPr txBox="1"/>
          <p:nvPr/>
        </p:nvSpPr>
        <p:spPr>
          <a:xfrm>
            <a:off x="108360" y="626354"/>
            <a:ext cx="63568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屋外催事スペース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●レイアウト例（パターン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C2E0488C-8D15-57A9-A81F-EE33E8E65C06}"/>
              </a:ext>
            </a:extLst>
          </p:cNvPr>
          <p:cNvSpPr/>
          <p:nvPr/>
        </p:nvSpPr>
        <p:spPr>
          <a:xfrm rot="1723965">
            <a:off x="4074655" y="2996236"/>
            <a:ext cx="2391739" cy="101598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09D9F65-C906-D812-A380-B5584B14EC04}"/>
              </a:ext>
            </a:extLst>
          </p:cNvPr>
          <p:cNvSpPr txBox="1"/>
          <p:nvPr/>
        </p:nvSpPr>
        <p:spPr>
          <a:xfrm rot="1619417">
            <a:off x="4448268" y="3175734"/>
            <a:ext cx="15119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パフォーマンス</a:t>
            </a:r>
            <a:endParaRPr lang="en-US" altLang="ja-JP" sz="16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エリア</a:t>
            </a:r>
            <a:endParaRPr kumimoji="1" lang="ja-JP" altLang="en-US" sz="16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91E5A318-2964-3C60-0ACC-04B4423FF0F5}"/>
              </a:ext>
            </a:extLst>
          </p:cNvPr>
          <p:cNvGrpSpPr/>
          <p:nvPr/>
        </p:nvGrpSpPr>
        <p:grpSpPr>
          <a:xfrm rot="3082712">
            <a:off x="2869241" y="3302433"/>
            <a:ext cx="204281" cy="126567"/>
            <a:chOff x="7639455" y="4211520"/>
            <a:chExt cx="263970" cy="163549"/>
          </a:xfrm>
        </p:grpSpPr>
        <p:sp>
          <p:nvSpPr>
            <p:cNvPr id="25" name="楕円 24">
              <a:extLst>
                <a:ext uri="{FF2B5EF4-FFF2-40B4-BE49-F238E27FC236}">
                  <a16:creationId xmlns:a16="http://schemas.microsoft.com/office/drawing/2014/main" id="{BFC02913-FEFA-8270-4DA8-7FEB98757F72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DC992A63-F3FC-C762-EFC9-7C42E3AEF70D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C114C7D0-C373-5E3B-CB89-1ABA33EAD151}"/>
              </a:ext>
            </a:extLst>
          </p:cNvPr>
          <p:cNvGrpSpPr/>
          <p:nvPr/>
        </p:nvGrpSpPr>
        <p:grpSpPr>
          <a:xfrm rot="3082712">
            <a:off x="2667101" y="3397570"/>
            <a:ext cx="204281" cy="126567"/>
            <a:chOff x="7639455" y="4211520"/>
            <a:chExt cx="263970" cy="163549"/>
          </a:xfrm>
        </p:grpSpPr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D1A86814-EE79-CF5E-8187-4FC80A56AB49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楕円 31">
              <a:extLst>
                <a:ext uri="{FF2B5EF4-FFF2-40B4-BE49-F238E27FC236}">
                  <a16:creationId xmlns:a16="http://schemas.microsoft.com/office/drawing/2014/main" id="{6D643253-4CDD-8E56-6A40-EEDA74B45E32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8233B251-A9DB-57BF-C167-9BA7F87E39F3}"/>
              </a:ext>
            </a:extLst>
          </p:cNvPr>
          <p:cNvGrpSpPr/>
          <p:nvPr/>
        </p:nvGrpSpPr>
        <p:grpSpPr>
          <a:xfrm rot="3082712">
            <a:off x="3604115" y="3892133"/>
            <a:ext cx="204281" cy="126567"/>
            <a:chOff x="7639455" y="4211520"/>
            <a:chExt cx="263970" cy="163549"/>
          </a:xfrm>
        </p:grpSpPr>
        <p:sp>
          <p:nvSpPr>
            <p:cNvPr id="37" name="楕円 36">
              <a:extLst>
                <a:ext uri="{FF2B5EF4-FFF2-40B4-BE49-F238E27FC236}">
                  <a16:creationId xmlns:a16="http://schemas.microsoft.com/office/drawing/2014/main" id="{3F77CB23-5F91-14CA-1BE3-08966CAD8E41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楕円 37">
              <a:extLst>
                <a:ext uri="{FF2B5EF4-FFF2-40B4-BE49-F238E27FC236}">
                  <a16:creationId xmlns:a16="http://schemas.microsoft.com/office/drawing/2014/main" id="{7E55F2BE-0743-33EA-1845-B6B9D434550E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1D034DE4-9D95-B586-6F61-FA3416970CD1}"/>
              </a:ext>
            </a:extLst>
          </p:cNvPr>
          <p:cNvGrpSpPr/>
          <p:nvPr/>
        </p:nvGrpSpPr>
        <p:grpSpPr>
          <a:xfrm rot="3082712">
            <a:off x="3237440" y="3892401"/>
            <a:ext cx="204281" cy="126567"/>
            <a:chOff x="7639455" y="4211520"/>
            <a:chExt cx="263970" cy="163549"/>
          </a:xfrm>
        </p:grpSpPr>
        <p:sp>
          <p:nvSpPr>
            <p:cNvPr id="44" name="楕円 43">
              <a:extLst>
                <a:ext uri="{FF2B5EF4-FFF2-40B4-BE49-F238E27FC236}">
                  <a16:creationId xmlns:a16="http://schemas.microsoft.com/office/drawing/2014/main" id="{748A6C92-0E0D-AEAD-1B14-1E9947925C62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楕円 44">
              <a:extLst>
                <a:ext uri="{FF2B5EF4-FFF2-40B4-BE49-F238E27FC236}">
                  <a16:creationId xmlns:a16="http://schemas.microsoft.com/office/drawing/2014/main" id="{D23E5AFE-BB10-1CFF-2058-EB4E97EE6229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BF9018D0-ABA2-FAF9-CCE7-D24C28B41329}"/>
              </a:ext>
            </a:extLst>
          </p:cNvPr>
          <p:cNvGrpSpPr/>
          <p:nvPr/>
        </p:nvGrpSpPr>
        <p:grpSpPr>
          <a:xfrm rot="3082712">
            <a:off x="3390016" y="3803189"/>
            <a:ext cx="204281" cy="126567"/>
            <a:chOff x="7639455" y="4211520"/>
            <a:chExt cx="263970" cy="163549"/>
          </a:xfrm>
        </p:grpSpPr>
        <p:sp>
          <p:nvSpPr>
            <p:cNvPr id="47" name="楕円 46">
              <a:extLst>
                <a:ext uri="{FF2B5EF4-FFF2-40B4-BE49-F238E27FC236}">
                  <a16:creationId xmlns:a16="http://schemas.microsoft.com/office/drawing/2014/main" id="{EC0D85D9-28C0-23B5-F464-ACBD99C81F2D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楕円 47">
              <a:extLst>
                <a:ext uri="{FF2B5EF4-FFF2-40B4-BE49-F238E27FC236}">
                  <a16:creationId xmlns:a16="http://schemas.microsoft.com/office/drawing/2014/main" id="{52CA9CB2-127A-E855-9A3C-2FBCC7A923C2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FD1B3CB6-E25C-A219-7B99-AE999840A22C}"/>
              </a:ext>
            </a:extLst>
          </p:cNvPr>
          <p:cNvGrpSpPr/>
          <p:nvPr/>
        </p:nvGrpSpPr>
        <p:grpSpPr>
          <a:xfrm rot="3082712">
            <a:off x="3237104" y="3531817"/>
            <a:ext cx="204281" cy="126567"/>
            <a:chOff x="7639455" y="4211520"/>
            <a:chExt cx="263970" cy="163549"/>
          </a:xfrm>
        </p:grpSpPr>
        <p:sp>
          <p:nvSpPr>
            <p:cNvPr id="50" name="楕円 49">
              <a:extLst>
                <a:ext uri="{FF2B5EF4-FFF2-40B4-BE49-F238E27FC236}">
                  <a16:creationId xmlns:a16="http://schemas.microsoft.com/office/drawing/2014/main" id="{98FA7D53-3723-A0BE-AD80-E9C1ADF7BF4B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1" name="楕円 50">
              <a:extLst>
                <a:ext uri="{FF2B5EF4-FFF2-40B4-BE49-F238E27FC236}">
                  <a16:creationId xmlns:a16="http://schemas.microsoft.com/office/drawing/2014/main" id="{0C498565-BCFC-A1B3-46F8-F273D79187FC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E884BDA6-60DC-E46A-F574-401FDB560659}"/>
              </a:ext>
            </a:extLst>
          </p:cNvPr>
          <p:cNvGrpSpPr/>
          <p:nvPr/>
        </p:nvGrpSpPr>
        <p:grpSpPr>
          <a:xfrm rot="2570740">
            <a:off x="2662037" y="3647673"/>
            <a:ext cx="204281" cy="126567"/>
            <a:chOff x="7639455" y="4211520"/>
            <a:chExt cx="263970" cy="163549"/>
          </a:xfrm>
        </p:grpSpPr>
        <p:sp>
          <p:nvSpPr>
            <p:cNvPr id="54" name="楕円 53">
              <a:extLst>
                <a:ext uri="{FF2B5EF4-FFF2-40B4-BE49-F238E27FC236}">
                  <a16:creationId xmlns:a16="http://schemas.microsoft.com/office/drawing/2014/main" id="{BFB9C866-BFDD-32B6-2B0E-625209877991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楕円 54">
              <a:extLst>
                <a:ext uri="{FF2B5EF4-FFF2-40B4-BE49-F238E27FC236}">
                  <a16:creationId xmlns:a16="http://schemas.microsoft.com/office/drawing/2014/main" id="{7211AE88-FF83-0E5B-9734-DB3F31C2258E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B14AB06D-DEB0-7C1B-D37B-36F6FA8F4639}"/>
              </a:ext>
            </a:extLst>
          </p:cNvPr>
          <p:cNvGrpSpPr/>
          <p:nvPr/>
        </p:nvGrpSpPr>
        <p:grpSpPr>
          <a:xfrm rot="2570740">
            <a:off x="2899753" y="3735206"/>
            <a:ext cx="204281" cy="126567"/>
            <a:chOff x="7639455" y="4211520"/>
            <a:chExt cx="263970" cy="163549"/>
          </a:xfrm>
        </p:grpSpPr>
        <p:sp>
          <p:nvSpPr>
            <p:cNvPr id="57" name="楕円 56">
              <a:extLst>
                <a:ext uri="{FF2B5EF4-FFF2-40B4-BE49-F238E27FC236}">
                  <a16:creationId xmlns:a16="http://schemas.microsoft.com/office/drawing/2014/main" id="{037D7EBF-2B77-4C2B-B18F-7F67503F4F7A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楕円 57">
              <a:extLst>
                <a:ext uri="{FF2B5EF4-FFF2-40B4-BE49-F238E27FC236}">
                  <a16:creationId xmlns:a16="http://schemas.microsoft.com/office/drawing/2014/main" id="{6B73A3BA-2D74-14C9-A48E-16C445DA47DA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B2DA9675-82B3-F295-7791-B4571A9A2BFB}"/>
              </a:ext>
            </a:extLst>
          </p:cNvPr>
          <p:cNvGrpSpPr/>
          <p:nvPr/>
        </p:nvGrpSpPr>
        <p:grpSpPr>
          <a:xfrm rot="2570740">
            <a:off x="3810980" y="3815163"/>
            <a:ext cx="204281" cy="126567"/>
            <a:chOff x="7639455" y="4211520"/>
            <a:chExt cx="263970" cy="163549"/>
          </a:xfrm>
        </p:grpSpPr>
        <p:sp>
          <p:nvSpPr>
            <p:cNvPr id="60" name="楕円 59">
              <a:extLst>
                <a:ext uri="{FF2B5EF4-FFF2-40B4-BE49-F238E27FC236}">
                  <a16:creationId xmlns:a16="http://schemas.microsoft.com/office/drawing/2014/main" id="{0DC17163-C613-5253-A224-CBB725794846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楕円 60">
              <a:extLst>
                <a:ext uri="{FF2B5EF4-FFF2-40B4-BE49-F238E27FC236}">
                  <a16:creationId xmlns:a16="http://schemas.microsoft.com/office/drawing/2014/main" id="{3D60CF9B-35F2-1F5B-BA9F-42F57B02649B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93F7ABCF-DF49-AD43-C39E-774E05230EBB}"/>
              </a:ext>
            </a:extLst>
          </p:cNvPr>
          <p:cNvGrpSpPr/>
          <p:nvPr/>
        </p:nvGrpSpPr>
        <p:grpSpPr>
          <a:xfrm rot="2570740">
            <a:off x="3770885" y="4177256"/>
            <a:ext cx="204281" cy="126567"/>
            <a:chOff x="7639455" y="4211520"/>
            <a:chExt cx="263970" cy="163549"/>
          </a:xfrm>
        </p:grpSpPr>
        <p:sp>
          <p:nvSpPr>
            <p:cNvPr id="63" name="楕円 62">
              <a:extLst>
                <a:ext uri="{FF2B5EF4-FFF2-40B4-BE49-F238E27FC236}">
                  <a16:creationId xmlns:a16="http://schemas.microsoft.com/office/drawing/2014/main" id="{EDE7DED4-948F-5DF0-7EF8-A0522EAB9D56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楕円 63">
              <a:extLst>
                <a:ext uri="{FF2B5EF4-FFF2-40B4-BE49-F238E27FC236}">
                  <a16:creationId xmlns:a16="http://schemas.microsoft.com/office/drawing/2014/main" id="{938F4411-CBFD-A622-6623-FEF442D3C8A3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3C55DC35-6241-8647-D918-FA1B6FC6D1C9}"/>
              </a:ext>
            </a:extLst>
          </p:cNvPr>
          <p:cNvGrpSpPr/>
          <p:nvPr/>
        </p:nvGrpSpPr>
        <p:grpSpPr>
          <a:xfrm rot="2570740">
            <a:off x="4031427" y="4164459"/>
            <a:ext cx="204281" cy="126567"/>
            <a:chOff x="7639455" y="4211520"/>
            <a:chExt cx="263970" cy="163549"/>
          </a:xfrm>
        </p:grpSpPr>
        <p:sp>
          <p:nvSpPr>
            <p:cNvPr id="66" name="楕円 65">
              <a:extLst>
                <a:ext uri="{FF2B5EF4-FFF2-40B4-BE49-F238E27FC236}">
                  <a16:creationId xmlns:a16="http://schemas.microsoft.com/office/drawing/2014/main" id="{390D5513-F634-B490-02E2-1198B1E37F99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楕円 66">
              <a:extLst>
                <a:ext uri="{FF2B5EF4-FFF2-40B4-BE49-F238E27FC236}">
                  <a16:creationId xmlns:a16="http://schemas.microsoft.com/office/drawing/2014/main" id="{D1E07E85-B43E-0E57-43E8-B71B1F7625AF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0D81B8A9-1F50-A9BC-F77A-557677E89FE1}"/>
              </a:ext>
            </a:extLst>
          </p:cNvPr>
          <p:cNvGrpSpPr/>
          <p:nvPr/>
        </p:nvGrpSpPr>
        <p:grpSpPr>
          <a:xfrm rot="1974201">
            <a:off x="4163156" y="3989813"/>
            <a:ext cx="204281" cy="126567"/>
            <a:chOff x="7639455" y="4211520"/>
            <a:chExt cx="263970" cy="163549"/>
          </a:xfrm>
        </p:grpSpPr>
        <p:sp>
          <p:nvSpPr>
            <p:cNvPr id="69" name="楕円 68">
              <a:extLst>
                <a:ext uri="{FF2B5EF4-FFF2-40B4-BE49-F238E27FC236}">
                  <a16:creationId xmlns:a16="http://schemas.microsoft.com/office/drawing/2014/main" id="{0ABA0330-0348-4282-3E52-5680CD5D5C43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楕円 69">
              <a:extLst>
                <a:ext uri="{FF2B5EF4-FFF2-40B4-BE49-F238E27FC236}">
                  <a16:creationId xmlns:a16="http://schemas.microsoft.com/office/drawing/2014/main" id="{39B36497-596D-5C81-D5D3-3AEAE0521C47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E2272DBE-3EDB-1302-9A85-B079903C1ADB}"/>
              </a:ext>
            </a:extLst>
          </p:cNvPr>
          <p:cNvGrpSpPr/>
          <p:nvPr/>
        </p:nvGrpSpPr>
        <p:grpSpPr>
          <a:xfrm rot="1974201">
            <a:off x="4283289" y="4458299"/>
            <a:ext cx="204281" cy="126567"/>
            <a:chOff x="7639455" y="4211520"/>
            <a:chExt cx="263970" cy="163549"/>
          </a:xfrm>
        </p:grpSpPr>
        <p:sp>
          <p:nvSpPr>
            <p:cNvPr id="72" name="楕円 71">
              <a:extLst>
                <a:ext uri="{FF2B5EF4-FFF2-40B4-BE49-F238E27FC236}">
                  <a16:creationId xmlns:a16="http://schemas.microsoft.com/office/drawing/2014/main" id="{6A6DDD7C-3CA9-FFF8-6B07-6A27B13DC9EC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楕円 72">
              <a:extLst>
                <a:ext uri="{FF2B5EF4-FFF2-40B4-BE49-F238E27FC236}">
                  <a16:creationId xmlns:a16="http://schemas.microsoft.com/office/drawing/2014/main" id="{BE02736E-CE85-6CCD-315C-F81B906C1BA8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649217A7-7B5E-C1F1-97E3-0A33D19189E1}"/>
              </a:ext>
            </a:extLst>
          </p:cNvPr>
          <p:cNvGrpSpPr/>
          <p:nvPr/>
        </p:nvGrpSpPr>
        <p:grpSpPr>
          <a:xfrm rot="1974201">
            <a:off x="4315912" y="4237421"/>
            <a:ext cx="204281" cy="126567"/>
            <a:chOff x="7639455" y="4211520"/>
            <a:chExt cx="263970" cy="163549"/>
          </a:xfrm>
        </p:grpSpPr>
        <p:sp>
          <p:nvSpPr>
            <p:cNvPr id="75" name="楕円 74">
              <a:extLst>
                <a:ext uri="{FF2B5EF4-FFF2-40B4-BE49-F238E27FC236}">
                  <a16:creationId xmlns:a16="http://schemas.microsoft.com/office/drawing/2014/main" id="{68DB49EA-7B3B-D148-CD48-B380FD5A654E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楕円 75">
              <a:extLst>
                <a:ext uri="{FF2B5EF4-FFF2-40B4-BE49-F238E27FC236}">
                  <a16:creationId xmlns:a16="http://schemas.microsoft.com/office/drawing/2014/main" id="{95456F70-444D-A232-0D68-08D7F7818ACC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0E847B54-28E0-11D9-0BD5-442504D8F3AC}"/>
              </a:ext>
            </a:extLst>
          </p:cNvPr>
          <p:cNvGrpSpPr/>
          <p:nvPr/>
        </p:nvGrpSpPr>
        <p:grpSpPr>
          <a:xfrm rot="907877">
            <a:off x="4825805" y="4346833"/>
            <a:ext cx="204281" cy="126567"/>
            <a:chOff x="7639455" y="4211520"/>
            <a:chExt cx="263970" cy="163549"/>
          </a:xfrm>
        </p:grpSpPr>
        <p:sp>
          <p:nvSpPr>
            <p:cNvPr id="78" name="楕円 77">
              <a:extLst>
                <a:ext uri="{FF2B5EF4-FFF2-40B4-BE49-F238E27FC236}">
                  <a16:creationId xmlns:a16="http://schemas.microsoft.com/office/drawing/2014/main" id="{931A9CA4-112B-CCC8-4BF6-741B6A51FAC5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楕円 78">
              <a:extLst>
                <a:ext uri="{FF2B5EF4-FFF2-40B4-BE49-F238E27FC236}">
                  <a16:creationId xmlns:a16="http://schemas.microsoft.com/office/drawing/2014/main" id="{9450C8A7-AB2F-0BB8-8D42-4C94D20474ED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D31C82BD-6B38-C94E-8D94-DC44BC40F827}"/>
              </a:ext>
            </a:extLst>
          </p:cNvPr>
          <p:cNvGrpSpPr/>
          <p:nvPr/>
        </p:nvGrpSpPr>
        <p:grpSpPr>
          <a:xfrm rot="907877">
            <a:off x="4538167" y="4237180"/>
            <a:ext cx="204281" cy="126567"/>
            <a:chOff x="7639455" y="4211520"/>
            <a:chExt cx="263970" cy="163549"/>
          </a:xfrm>
        </p:grpSpPr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71E57414-22D8-59A4-0CB0-AAC0C03C681C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楕円 81">
              <a:extLst>
                <a:ext uri="{FF2B5EF4-FFF2-40B4-BE49-F238E27FC236}">
                  <a16:creationId xmlns:a16="http://schemas.microsoft.com/office/drawing/2014/main" id="{566DBF09-D914-4F64-620D-ED5F258B3D4A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93042C23-30E0-AEA6-B1D3-3E51AE9FF43F}"/>
              </a:ext>
            </a:extLst>
          </p:cNvPr>
          <p:cNvGrpSpPr/>
          <p:nvPr/>
        </p:nvGrpSpPr>
        <p:grpSpPr>
          <a:xfrm rot="907877">
            <a:off x="4575677" y="4654307"/>
            <a:ext cx="204281" cy="126567"/>
            <a:chOff x="7639455" y="4211520"/>
            <a:chExt cx="263970" cy="163549"/>
          </a:xfrm>
        </p:grpSpPr>
        <p:sp>
          <p:nvSpPr>
            <p:cNvPr id="84" name="楕円 83">
              <a:extLst>
                <a:ext uri="{FF2B5EF4-FFF2-40B4-BE49-F238E27FC236}">
                  <a16:creationId xmlns:a16="http://schemas.microsoft.com/office/drawing/2014/main" id="{813E087A-1451-4B2C-2EDA-668AA85BCFAB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楕円 84">
              <a:extLst>
                <a:ext uri="{FF2B5EF4-FFF2-40B4-BE49-F238E27FC236}">
                  <a16:creationId xmlns:a16="http://schemas.microsoft.com/office/drawing/2014/main" id="{5F06A0EC-6691-33A6-D54A-8C29999E686D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F3DD8913-5EB5-8958-2090-F3D6940E18A3}"/>
              </a:ext>
            </a:extLst>
          </p:cNvPr>
          <p:cNvGrpSpPr/>
          <p:nvPr/>
        </p:nvGrpSpPr>
        <p:grpSpPr>
          <a:xfrm rot="907877">
            <a:off x="4748165" y="4559586"/>
            <a:ext cx="204281" cy="126567"/>
            <a:chOff x="7639455" y="4211520"/>
            <a:chExt cx="263970" cy="163549"/>
          </a:xfrm>
        </p:grpSpPr>
        <p:sp>
          <p:nvSpPr>
            <p:cNvPr id="87" name="楕円 86">
              <a:extLst>
                <a:ext uri="{FF2B5EF4-FFF2-40B4-BE49-F238E27FC236}">
                  <a16:creationId xmlns:a16="http://schemas.microsoft.com/office/drawing/2014/main" id="{7AE32F54-A2AF-C942-DFF4-6D915DA13CF4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楕円 87">
              <a:extLst>
                <a:ext uri="{FF2B5EF4-FFF2-40B4-BE49-F238E27FC236}">
                  <a16:creationId xmlns:a16="http://schemas.microsoft.com/office/drawing/2014/main" id="{DEF13892-DD80-973C-1617-C47A848CD581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106BEA1D-7548-BB76-B48B-9D53A2A7EC29}"/>
              </a:ext>
            </a:extLst>
          </p:cNvPr>
          <p:cNvGrpSpPr/>
          <p:nvPr/>
        </p:nvGrpSpPr>
        <p:grpSpPr>
          <a:xfrm rot="21244394">
            <a:off x="6234064" y="5327935"/>
            <a:ext cx="204281" cy="126567"/>
            <a:chOff x="7639455" y="4211520"/>
            <a:chExt cx="263970" cy="163549"/>
          </a:xfrm>
        </p:grpSpPr>
        <p:sp>
          <p:nvSpPr>
            <p:cNvPr id="90" name="楕円 89">
              <a:extLst>
                <a:ext uri="{FF2B5EF4-FFF2-40B4-BE49-F238E27FC236}">
                  <a16:creationId xmlns:a16="http://schemas.microsoft.com/office/drawing/2014/main" id="{13DE2C34-2A8E-A5E1-ED8C-67BB49184EF8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1" name="楕円 90">
              <a:extLst>
                <a:ext uri="{FF2B5EF4-FFF2-40B4-BE49-F238E27FC236}">
                  <a16:creationId xmlns:a16="http://schemas.microsoft.com/office/drawing/2014/main" id="{41272E19-C017-15CE-EDD7-8EF3CFFB4E7E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987AE76E-ED14-0F8C-6707-DAF6F0F5A313}"/>
              </a:ext>
            </a:extLst>
          </p:cNvPr>
          <p:cNvGrpSpPr/>
          <p:nvPr/>
        </p:nvGrpSpPr>
        <p:grpSpPr>
          <a:xfrm rot="21244394">
            <a:off x="5767340" y="5323924"/>
            <a:ext cx="204281" cy="126567"/>
            <a:chOff x="7639455" y="4211520"/>
            <a:chExt cx="263970" cy="163549"/>
          </a:xfrm>
        </p:grpSpPr>
        <p:sp>
          <p:nvSpPr>
            <p:cNvPr id="93" name="楕円 92">
              <a:extLst>
                <a:ext uri="{FF2B5EF4-FFF2-40B4-BE49-F238E27FC236}">
                  <a16:creationId xmlns:a16="http://schemas.microsoft.com/office/drawing/2014/main" id="{FC093992-9CFA-CAC8-B2C4-06F2AE071C60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4" name="楕円 93">
              <a:extLst>
                <a:ext uri="{FF2B5EF4-FFF2-40B4-BE49-F238E27FC236}">
                  <a16:creationId xmlns:a16="http://schemas.microsoft.com/office/drawing/2014/main" id="{B177CFEC-8209-C9C9-F122-C67689897199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B7F15CBD-2BDC-A9B2-71DE-08B41FB4D20A}"/>
              </a:ext>
            </a:extLst>
          </p:cNvPr>
          <p:cNvGrpSpPr/>
          <p:nvPr/>
        </p:nvGrpSpPr>
        <p:grpSpPr>
          <a:xfrm rot="21244394">
            <a:off x="6000702" y="5219148"/>
            <a:ext cx="204281" cy="126567"/>
            <a:chOff x="7639455" y="4211520"/>
            <a:chExt cx="263970" cy="163549"/>
          </a:xfrm>
        </p:grpSpPr>
        <p:sp>
          <p:nvSpPr>
            <p:cNvPr id="96" name="楕円 95">
              <a:extLst>
                <a:ext uri="{FF2B5EF4-FFF2-40B4-BE49-F238E27FC236}">
                  <a16:creationId xmlns:a16="http://schemas.microsoft.com/office/drawing/2014/main" id="{F4454D6A-0EBD-1ED3-8732-2882C078CA9F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" name="楕円 96">
              <a:extLst>
                <a:ext uri="{FF2B5EF4-FFF2-40B4-BE49-F238E27FC236}">
                  <a16:creationId xmlns:a16="http://schemas.microsoft.com/office/drawing/2014/main" id="{883EC68F-05CA-3A96-BB44-BA5E77D3F599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8" name="グループ化 97">
            <a:extLst>
              <a:ext uri="{FF2B5EF4-FFF2-40B4-BE49-F238E27FC236}">
                <a16:creationId xmlns:a16="http://schemas.microsoft.com/office/drawing/2014/main" id="{4A395A80-4EE1-664E-F723-3322BFE70013}"/>
              </a:ext>
            </a:extLst>
          </p:cNvPr>
          <p:cNvGrpSpPr/>
          <p:nvPr/>
        </p:nvGrpSpPr>
        <p:grpSpPr>
          <a:xfrm rot="21244394">
            <a:off x="6028557" y="5029046"/>
            <a:ext cx="204281" cy="126567"/>
            <a:chOff x="7639455" y="4211520"/>
            <a:chExt cx="263970" cy="163549"/>
          </a:xfrm>
        </p:grpSpPr>
        <p:sp>
          <p:nvSpPr>
            <p:cNvPr id="99" name="楕円 98">
              <a:extLst>
                <a:ext uri="{FF2B5EF4-FFF2-40B4-BE49-F238E27FC236}">
                  <a16:creationId xmlns:a16="http://schemas.microsoft.com/office/drawing/2014/main" id="{C23E5FA1-69BE-15FE-1F15-9A5431390AAB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0" name="楕円 99">
              <a:extLst>
                <a:ext uri="{FF2B5EF4-FFF2-40B4-BE49-F238E27FC236}">
                  <a16:creationId xmlns:a16="http://schemas.microsoft.com/office/drawing/2014/main" id="{C08CBDAB-18B2-7FD5-130C-1027D3D2EC5B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1" name="グループ化 100">
            <a:extLst>
              <a:ext uri="{FF2B5EF4-FFF2-40B4-BE49-F238E27FC236}">
                <a16:creationId xmlns:a16="http://schemas.microsoft.com/office/drawing/2014/main" id="{FBE58411-389F-E327-4FDC-3294DC17A299}"/>
              </a:ext>
            </a:extLst>
          </p:cNvPr>
          <p:cNvGrpSpPr/>
          <p:nvPr/>
        </p:nvGrpSpPr>
        <p:grpSpPr>
          <a:xfrm rot="1050029">
            <a:off x="4958363" y="4841873"/>
            <a:ext cx="204281" cy="126567"/>
            <a:chOff x="7639455" y="4211520"/>
            <a:chExt cx="263970" cy="163549"/>
          </a:xfrm>
        </p:grpSpPr>
        <p:sp>
          <p:nvSpPr>
            <p:cNvPr id="102" name="楕円 101">
              <a:extLst>
                <a:ext uri="{FF2B5EF4-FFF2-40B4-BE49-F238E27FC236}">
                  <a16:creationId xmlns:a16="http://schemas.microsoft.com/office/drawing/2014/main" id="{7898EB4C-2516-1619-537A-79A0DF2CE97F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" name="楕円 102">
              <a:extLst>
                <a:ext uri="{FF2B5EF4-FFF2-40B4-BE49-F238E27FC236}">
                  <a16:creationId xmlns:a16="http://schemas.microsoft.com/office/drawing/2014/main" id="{C09BF315-1847-8906-2528-CAE863277563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5F545740-1EFA-D62D-583B-DF957C42F969}"/>
              </a:ext>
            </a:extLst>
          </p:cNvPr>
          <p:cNvGrpSpPr/>
          <p:nvPr/>
        </p:nvGrpSpPr>
        <p:grpSpPr>
          <a:xfrm rot="1050029">
            <a:off x="5142141" y="4640847"/>
            <a:ext cx="204281" cy="126567"/>
            <a:chOff x="7639455" y="4211520"/>
            <a:chExt cx="263970" cy="163549"/>
          </a:xfrm>
        </p:grpSpPr>
        <p:sp>
          <p:nvSpPr>
            <p:cNvPr id="105" name="楕円 104">
              <a:extLst>
                <a:ext uri="{FF2B5EF4-FFF2-40B4-BE49-F238E27FC236}">
                  <a16:creationId xmlns:a16="http://schemas.microsoft.com/office/drawing/2014/main" id="{5FF2FB00-3F81-2B51-7CED-793C15B55C8F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6" name="楕円 105">
              <a:extLst>
                <a:ext uri="{FF2B5EF4-FFF2-40B4-BE49-F238E27FC236}">
                  <a16:creationId xmlns:a16="http://schemas.microsoft.com/office/drawing/2014/main" id="{0C9A75F9-262C-EF60-DD56-7794D63204D5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28C68E14-DE22-A368-25EC-BD8E4A664F82}"/>
              </a:ext>
            </a:extLst>
          </p:cNvPr>
          <p:cNvGrpSpPr/>
          <p:nvPr/>
        </p:nvGrpSpPr>
        <p:grpSpPr>
          <a:xfrm rot="20956271">
            <a:off x="5472340" y="5023373"/>
            <a:ext cx="204281" cy="126567"/>
            <a:chOff x="7639455" y="4211520"/>
            <a:chExt cx="263970" cy="163549"/>
          </a:xfrm>
        </p:grpSpPr>
        <p:sp>
          <p:nvSpPr>
            <p:cNvPr id="108" name="楕円 107">
              <a:extLst>
                <a:ext uri="{FF2B5EF4-FFF2-40B4-BE49-F238E27FC236}">
                  <a16:creationId xmlns:a16="http://schemas.microsoft.com/office/drawing/2014/main" id="{B49988C8-ED6F-1245-6136-06CFE488368B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9" name="楕円 108">
              <a:extLst>
                <a:ext uri="{FF2B5EF4-FFF2-40B4-BE49-F238E27FC236}">
                  <a16:creationId xmlns:a16="http://schemas.microsoft.com/office/drawing/2014/main" id="{42D79EE0-2424-49A1-99CC-3018849AEE8B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0" name="グループ化 109">
            <a:extLst>
              <a:ext uri="{FF2B5EF4-FFF2-40B4-BE49-F238E27FC236}">
                <a16:creationId xmlns:a16="http://schemas.microsoft.com/office/drawing/2014/main" id="{17E592AE-8062-8DAE-1173-D655A91CA2F7}"/>
              </a:ext>
            </a:extLst>
          </p:cNvPr>
          <p:cNvGrpSpPr/>
          <p:nvPr/>
        </p:nvGrpSpPr>
        <p:grpSpPr>
          <a:xfrm rot="20956271">
            <a:off x="5434162" y="4721198"/>
            <a:ext cx="204281" cy="126567"/>
            <a:chOff x="7639455" y="4211520"/>
            <a:chExt cx="263970" cy="163549"/>
          </a:xfrm>
        </p:grpSpPr>
        <p:sp>
          <p:nvSpPr>
            <p:cNvPr id="111" name="楕円 110">
              <a:extLst>
                <a:ext uri="{FF2B5EF4-FFF2-40B4-BE49-F238E27FC236}">
                  <a16:creationId xmlns:a16="http://schemas.microsoft.com/office/drawing/2014/main" id="{43AB3C05-1CAF-E81C-5F0B-7126BE75B667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" name="楕円 111">
              <a:extLst>
                <a:ext uri="{FF2B5EF4-FFF2-40B4-BE49-F238E27FC236}">
                  <a16:creationId xmlns:a16="http://schemas.microsoft.com/office/drawing/2014/main" id="{1CB68E38-288A-9ACB-196D-0704E9942F0F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26789D06-66B0-244C-2926-4F498825D2F8}"/>
              </a:ext>
            </a:extLst>
          </p:cNvPr>
          <p:cNvGrpSpPr/>
          <p:nvPr/>
        </p:nvGrpSpPr>
        <p:grpSpPr>
          <a:xfrm rot="20956271">
            <a:off x="5265303" y="4879096"/>
            <a:ext cx="204281" cy="126567"/>
            <a:chOff x="7639455" y="4211520"/>
            <a:chExt cx="263970" cy="163549"/>
          </a:xfrm>
        </p:grpSpPr>
        <p:sp>
          <p:nvSpPr>
            <p:cNvPr id="114" name="楕円 113">
              <a:extLst>
                <a:ext uri="{FF2B5EF4-FFF2-40B4-BE49-F238E27FC236}">
                  <a16:creationId xmlns:a16="http://schemas.microsoft.com/office/drawing/2014/main" id="{81A267C3-BBB3-C51F-0F84-1177573C9D09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5" name="楕円 114">
              <a:extLst>
                <a:ext uri="{FF2B5EF4-FFF2-40B4-BE49-F238E27FC236}">
                  <a16:creationId xmlns:a16="http://schemas.microsoft.com/office/drawing/2014/main" id="{635FE567-9FA4-6102-7802-B8F5BACF92E4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1BEB026E-B48B-9535-2C2E-EAED2E1C6708}"/>
              </a:ext>
            </a:extLst>
          </p:cNvPr>
          <p:cNvGrpSpPr/>
          <p:nvPr/>
        </p:nvGrpSpPr>
        <p:grpSpPr>
          <a:xfrm rot="21406410">
            <a:off x="5696530" y="4928455"/>
            <a:ext cx="204281" cy="126567"/>
            <a:chOff x="7639455" y="4211520"/>
            <a:chExt cx="263970" cy="163549"/>
          </a:xfrm>
        </p:grpSpPr>
        <p:sp>
          <p:nvSpPr>
            <p:cNvPr id="117" name="楕円 116">
              <a:extLst>
                <a:ext uri="{FF2B5EF4-FFF2-40B4-BE49-F238E27FC236}">
                  <a16:creationId xmlns:a16="http://schemas.microsoft.com/office/drawing/2014/main" id="{365CF37F-3617-4FD4-23A4-ADFDB45B2771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" name="楕円 117">
              <a:extLst>
                <a:ext uri="{FF2B5EF4-FFF2-40B4-BE49-F238E27FC236}">
                  <a16:creationId xmlns:a16="http://schemas.microsoft.com/office/drawing/2014/main" id="{9DCA934A-F721-1881-DD0D-AC1D68E5DAEE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9" name="グループ化 118">
            <a:extLst>
              <a:ext uri="{FF2B5EF4-FFF2-40B4-BE49-F238E27FC236}">
                <a16:creationId xmlns:a16="http://schemas.microsoft.com/office/drawing/2014/main" id="{B68378C8-CCB4-EAF4-90B3-403776C9D8A4}"/>
              </a:ext>
            </a:extLst>
          </p:cNvPr>
          <p:cNvGrpSpPr/>
          <p:nvPr/>
        </p:nvGrpSpPr>
        <p:grpSpPr>
          <a:xfrm rot="5941640">
            <a:off x="3249588" y="2992589"/>
            <a:ext cx="204281" cy="126567"/>
            <a:chOff x="7639455" y="4211520"/>
            <a:chExt cx="263970" cy="163549"/>
          </a:xfrm>
        </p:grpSpPr>
        <p:sp>
          <p:nvSpPr>
            <p:cNvPr id="120" name="楕円 119">
              <a:extLst>
                <a:ext uri="{FF2B5EF4-FFF2-40B4-BE49-F238E27FC236}">
                  <a16:creationId xmlns:a16="http://schemas.microsoft.com/office/drawing/2014/main" id="{E4240333-C227-9667-6622-1A6525E90103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楕円 120">
              <a:extLst>
                <a:ext uri="{FF2B5EF4-FFF2-40B4-BE49-F238E27FC236}">
                  <a16:creationId xmlns:a16="http://schemas.microsoft.com/office/drawing/2014/main" id="{24103F24-3518-ED9B-B892-D0CBF24BB01A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A6277662-DDDC-EA4F-4F28-22CEBF02D9AB}"/>
              </a:ext>
            </a:extLst>
          </p:cNvPr>
          <p:cNvGrpSpPr/>
          <p:nvPr/>
        </p:nvGrpSpPr>
        <p:grpSpPr>
          <a:xfrm rot="5941640">
            <a:off x="2892347" y="2881852"/>
            <a:ext cx="204281" cy="126567"/>
            <a:chOff x="7639455" y="4211520"/>
            <a:chExt cx="263970" cy="163549"/>
          </a:xfrm>
        </p:grpSpPr>
        <p:sp>
          <p:nvSpPr>
            <p:cNvPr id="123" name="楕円 122">
              <a:extLst>
                <a:ext uri="{FF2B5EF4-FFF2-40B4-BE49-F238E27FC236}">
                  <a16:creationId xmlns:a16="http://schemas.microsoft.com/office/drawing/2014/main" id="{3C4A746C-CF30-B72B-A230-0EB0F4A0C913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" name="楕円 123">
              <a:extLst>
                <a:ext uri="{FF2B5EF4-FFF2-40B4-BE49-F238E27FC236}">
                  <a16:creationId xmlns:a16="http://schemas.microsoft.com/office/drawing/2014/main" id="{4D6AD74C-55F2-B6EA-F9BB-A3375C3E01FC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5" name="グループ化 124">
            <a:extLst>
              <a:ext uri="{FF2B5EF4-FFF2-40B4-BE49-F238E27FC236}">
                <a16:creationId xmlns:a16="http://schemas.microsoft.com/office/drawing/2014/main" id="{B4D122D4-5FDC-FB7F-341B-000DC8D15E4B}"/>
              </a:ext>
            </a:extLst>
          </p:cNvPr>
          <p:cNvGrpSpPr/>
          <p:nvPr/>
        </p:nvGrpSpPr>
        <p:grpSpPr>
          <a:xfrm rot="6197296">
            <a:off x="3141746" y="2764749"/>
            <a:ext cx="204281" cy="126567"/>
            <a:chOff x="7639455" y="4211520"/>
            <a:chExt cx="263970" cy="163549"/>
          </a:xfrm>
        </p:grpSpPr>
        <p:sp>
          <p:nvSpPr>
            <p:cNvPr id="126" name="楕円 125">
              <a:extLst>
                <a:ext uri="{FF2B5EF4-FFF2-40B4-BE49-F238E27FC236}">
                  <a16:creationId xmlns:a16="http://schemas.microsoft.com/office/drawing/2014/main" id="{820D62B3-FA33-3591-C24F-9DAD3BF5E3C0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" name="楕円 126">
              <a:extLst>
                <a:ext uri="{FF2B5EF4-FFF2-40B4-BE49-F238E27FC236}">
                  <a16:creationId xmlns:a16="http://schemas.microsoft.com/office/drawing/2014/main" id="{2009905B-17DD-3F48-EE01-BB70D96AA916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8" name="グループ化 127">
            <a:extLst>
              <a:ext uri="{FF2B5EF4-FFF2-40B4-BE49-F238E27FC236}">
                <a16:creationId xmlns:a16="http://schemas.microsoft.com/office/drawing/2014/main" id="{4B01CC30-7A75-0C9B-66ED-AD956B52539C}"/>
              </a:ext>
            </a:extLst>
          </p:cNvPr>
          <p:cNvGrpSpPr/>
          <p:nvPr/>
        </p:nvGrpSpPr>
        <p:grpSpPr>
          <a:xfrm rot="6754329">
            <a:off x="3347275" y="2752358"/>
            <a:ext cx="204281" cy="126567"/>
            <a:chOff x="7639455" y="4211520"/>
            <a:chExt cx="263970" cy="163549"/>
          </a:xfrm>
        </p:grpSpPr>
        <p:sp>
          <p:nvSpPr>
            <p:cNvPr id="129" name="楕円 128">
              <a:extLst>
                <a:ext uri="{FF2B5EF4-FFF2-40B4-BE49-F238E27FC236}">
                  <a16:creationId xmlns:a16="http://schemas.microsoft.com/office/drawing/2014/main" id="{E282BCA5-99DD-FBF2-240D-55EE445D58F3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0" name="楕円 129">
              <a:extLst>
                <a:ext uri="{FF2B5EF4-FFF2-40B4-BE49-F238E27FC236}">
                  <a16:creationId xmlns:a16="http://schemas.microsoft.com/office/drawing/2014/main" id="{7D234DAB-EF6C-A928-9B6E-5A2ED4124863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35448C72-F31D-0BBF-152B-C2D8FF79F85A}"/>
              </a:ext>
            </a:extLst>
          </p:cNvPr>
          <p:cNvGrpSpPr/>
          <p:nvPr/>
        </p:nvGrpSpPr>
        <p:grpSpPr>
          <a:xfrm rot="8341478">
            <a:off x="3399232" y="2480929"/>
            <a:ext cx="204281" cy="126567"/>
            <a:chOff x="7639455" y="4211520"/>
            <a:chExt cx="263970" cy="163549"/>
          </a:xfrm>
        </p:grpSpPr>
        <p:sp>
          <p:nvSpPr>
            <p:cNvPr id="132" name="楕円 131">
              <a:extLst>
                <a:ext uri="{FF2B5EF4-FFF2-40B4-BE49-F238E27FC236}">
                  <a16:creationId xmlns:a16="http://schemas.microsoft.com/office/drawing/2014/main" id="{23B6DE3F-0C00-5018-DC62-B2A4A13E5013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" name="楕円 132">
              <a:extLst>
                <a:ext uri="{FF2B5EF4-FFF2-40B4-BE49-F238E27FC236}">
                  <a16:creationId xmlns:a16="http://schemas.microsoft.com/office/drawing/2014/main" id="{D1157C63-9EA0-25F2-B120-DDFE684206D1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54AC716D-0E11-5196-B935-BDD973E34D24}"/>
              </a:ext>
            </a:extLst>
          </p:cNvPr>
          <p:cNvGrpSpPr/>
          <p:nvPr/>
        </p:nvGrpSpPr>
        <p:grpSpPr>
          <a:xfrm rot="8341478">
            <a:off x="6333160" y="5032728"/>
            <a:ext cx="204281" cy="126567"/>
            <a:chOff x="7639455" y="4211520"/>
            <a:chExt cx="263970" cy="163549"/>
          </a:xfrm>
        </p:grpSpPr>
        <p:sp>
          <p:nvSpPr>
            <p:cNvPr id="135" name="楕円 134">
              <a:extLst>
                <a:ext uri="{FF2B5EF4-FFF2-40B4-BE49-F238E27FC236}">
                  <a16:creationId xmlns:a16="http://schemas.microsoft.com/office/drawing/2014/main" id="{A1F3AE6E-8AEE-B127-DE56-6E7B2BADDCC2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" name="楕円 135">
              <a:extLst>
                <a:ext uri="{FF2B5EF4-FFF2-40B4-BE49-F238E27FC236}">
                  <a16:creationId xmlns:a16="http://schemas.microsoft.com/office/drawing/2014/main" id="{F0B2B2CD-F026-9E23-C926-C861284C3AAF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7" name="グループ化 136">
            <a:extLst>
              <a:ext uri="{FF2B5EF4-FFF2-40B4-BE49-F238E27FC236}">
                <a16:creationId xmlns:a16="http://schemas.microsoft.com/office/drawing/2014/main" id="{029A6C6E-ED63-BB54-1C88-729E17D7CB7C}"/>
              </a:ext>
            </a:extLst>
          </p:cNvPr>
          <p:cNvGrpSpPr/>
          <p:nvPr/>
        </p:nvGrpSpPr>
        <p:grpSpPr>
          <a:xfrm rot="7707705">
            <a:off x="6441756" y="4767275"/>
            <a:ext cx="204281" cy="126567"/>
            <a:chOff x="7639455" y="4211520"/>
            <a:chExt cx="263970" cy="163549"/>
          </a:xfrm>
        </p:grpSpPr>
        <p:sp>
          <p:nvSpPr>
            <p:cNvPr id="138" name="楕円 137">
              <a:extLst>
                <a:ext uri="{FF2B5EF4-FFF2-40B4-BE49-F238E27FC236}">
                  <a16:creationId xmlns:a16="http://schemas.microsoft.com/office/drawing/2014/main" id="{8D525139-D322-F08A-55DA-35E7B3AEBCBC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9" name="楕円 138">
              <a:extLst>
                <a:ext uri="{FF2B5EF4-FFF2-40B4-BE49-F238E27FC236}">
                  <a16:creationId xmlns:a16="http://schemas.microsoft.com/office/drawing/2014/main" id="{80EBFE92-E23D-A19D-3716-6AE75BA22EC9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4E3BFE4A-DDE4-DED6-0FE4-9A711B9FCD47}"/>
              </a:ext>
            </a:extLst>
          </p:cNvPr>
          <p:cNvGrpSpPr/>
          <p:nvPr/>
        </p:nvGrpSpPr>
        <p:grpSpPr>
          <a:xfrm rot="8000068">
            <a:off x="6522976" y="5144764"/>
            <a:ext cx="204281" cy="126567"/>
            <a:chOff x="7639455" y="4211520"/>
            <a:chExt cx="263970" cy="163549"/>
          </a:xfrm>
        </p:grpSpPr>
        <p:sp>
          <p:nvSpPr>
            <p:cNvPr id="141" name="楕円 140">
              <a:extLst>
                <a:ext uri="{FF2B5EF4-FFF2-40B4-BE49-F238E27FC236}">
                  <a16:creationId xmlns:a16="http://schemas.microsoft.com/office/drawing/2014/main" id="{0196A392-197F-D709-75E0-846ACA93FE14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2" name="楕円 141">
              <a:extLst>
                <a:ext uri="{FF2B5EF4-FFF2-40B4-BE49-F238E27FC236}">
                  <a16:creationId xmlns:a16="http://schemas.microsoft.com/office/drawing/2014/main" id="{7BF812A2-9A51-AE1B-03D3-38A22A7ECB1B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3" name="グループ化 142">
            <a:extLst>
              <a:ext uri="{FF2B5EF4-FFF2-40B4-BE49-F238E27FC236}">
                <a16:creationId xmlns:a16="http://schemas.microsoft.com/office/drawing/2014/main" id="{AF9F25BF-2969-A8C1-DFAF-5524FBC9955F}"/>
              </a:ext>
            </a:extLst>
          </p:cNvPr>
          <p:cNvGrpSpPr/>
          <p:nvPr/>
        </p:nvGrpSpPr>
        <p:grpSpPr>
          <a:xfrm rot="7386247">
            <a:off x="6598718" y="4919359"/>
            <a:ext cx="204281" cy="126567"/>
            <a:chOff x="7639455" y="4211520"/>
            <a:chExt cx="263970" cy="163549"/>
          </a:xfrm>
        </p:grpSpPr>
        <p:sp>
          <p:nvSpPr>
            <p:cNvPr id="144" name="楕円 143">
              <a:extLst>
                <a:ext uri="{FF2B5EF4-FFF2-40B4-BE49-F238E27FC236}">
                  <a16:creationId xmlns:a16="http://schemas.microsoft.com/office/drawing/2014/main" id="{4DBEBD69-3544-E632-CE27-9B16DFEE953F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" name="楕円 144">
              <a:extLst>
                <a:ext uri="{FF2B5EF4-FFF2-40B4-BE49-F238E27FC236}">
                  <a16:creationId xmlns:a16="http://schemas.microsoft.com/office/drawing/2014/main" id="{ABCE588A-A29C-AB72-EE42-16E9A5933A52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6" name="グループ化 145">
            <a:extLst>
              <a:ext uri="{FF2B5EF4-FFF2-40B4-BE49-F238E27FC236}">
                <a16:creationId xmlns:a16="http://schemas.microsoft.com/office/drawing/2014/main" id="{15863D43-6789-4170-2B21-C7E3B119E0F0}"/>
              </a:ext>
            </a:extLst>
          </p:cNvPr>
          <p:cNvGrpSpPr/>
          <p:nvPr/>
        </p:nvGrpSpPr>
        <p:grpSpPr>
          <a:xfrm rot="6310077">
            <a:off x="6739933" y="4680951"/>
            <a:ext cx="204281" cy="126567"/>
            <a:chOff x="7639455" y="4211520"/>
            <a:chExt cx="263970" cy="163549"/>
          </a:xfrm>
        </p:grpSpPr>
        <p:sp>
          <p:nvSpPr>
            <p:cNvPr id="147" name="楕円 146">
              <a:extLst>
                <a:ext uri="{FF2B5EF4-FFF2-40B4-BE49-F238E27FC236}">
                  <a16:creationId xmlns:a16="http://schemas.microsoft.com/office/drawing/2014/main" id="{BF8E6834-B012-2365-1920-A6632BBB65DC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" name="楕円 147">
              <a:extLst>
                <a:ext uri="{FF2B5EF4-FFF2-40B4-BE49-F238E27FC236}">
                  <a16:creationId xmlns:a16="http://schemas.microsoft.com/office/drawing/2014/main" id="{55F7D45D-593A-E8DE-0F7C-9FCEA2B5DB7D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49" name="グループ化 148">
            <a:extLst>
              <a:ext uri="{FF2B5EF4-FFF2-40B4-BE49-F238E27FC236}">
                <a16:creationId xmlns:a16="http://schemas.microsoft.com/office/drawing/2014/main" id="{CCCF5D1C-1441-241E-CAC9-3EC711DEE6F4}"/>
              </a:ext>
            </a:extLst>
          </p:cNvPr>
          <p:cNvGrpSpPr/>
          <p:nvPr/>
        </p:nvGrpSpPr>
        <p:grpSpPr>
          <a:xfrm rot="5550233">
            <a:off x="6688501" y="4291608"/>
            <a:ext cx="204281" cy="126567"/>
            <a:chOff x="7639455" y="4211520"/>
            <a:chExt cx="263970" cy="163549"/>
          </a:xfrm>
        </p:grpSpPr>
        <p:sp>
          <p:nvSpPr>
            <p:cNvPr id="150" name="楕円 149">
              <a:extLst>
                <a:ext uri="{FF2B5EF4-FFF2-40B4-BE49-F238E27FC236}">
                  <a16:creationId xmlns:a16="http://schemas.microsoft.com/office/drawing/2014/main" id="{6CE09B01-B6AC-6D69-612C-9FD8A856F7FA}"/>
                </a:ext>
              </a:extLst>
            </p:cNvPr>
            <p:cNvSpPr/>
            <p:nvPr/>
          </p:nvSpPr>
          <p:spPr>
            <a:xfrm>
              <a:off x="7639455" y="4212077"/>
              <a:ext cx="263970" cy="1624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1" name="楕円 150">
              <a:extLst>
                <a:ext uri="{FF2B5EF4-FFF2-40B4-BE49-F238E27FC236}">
                  <a16:creationId xmlns:a16="http://schemas.microsoft.com/office/drawing/2014/main" id="{D90F0F21-3C8B-E12C-F012-4CBEDA92730E}"/>
                </a:ext>
              </a:extLst>
            </p:cNvPr>
            <p:cNvSpPr/>
            <p:nvPr/>
          </p:nvSpPr>
          <p:spPr>
            <a:xfrm>
              <a:off x="7689665" y="4211520"/>
              <a:ext cx="163550" cy="16354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A7B76763-C450-190C-3C15-451FCE1EEC59}"/>
              </a:ext>
            </a:extLst>
          </p:cNvPr>
          <p:cNvSpPr/>
          <p:nvPr/>
        </p:nvSpPr>
        <p:spPr>
          <a:xfrm>
            <a:off x="2489953" y="2247907"/>
            <a:ext cx="4504469" cy="3281516"/>
          </a:xfrm>
          <a:custGeom>
            <a:avLst/>
            <a:gdLst>
              <a:gd name="connsiteX0" fmla="*/ 0 w 4504469"/>
              <a:gd name="connsiteY0" fmla="*/ 1344561 h 3281516"/>
              <a:gd name="connsiteX1" fmla="*/ 511278 w 4504469"/>
              <a:gd name="connsiteY1" fmla="*/ 498987 h 3281516"/>
              <a:gd name="connsiteX2" fmla="*/ 1189704 w 4504469"/>
              <a:gd name="connsiteY2" fmla="*/ 56535 h 3281516"/>
              <a:gd name="connsiteX3" fmla="*/ 2212258 w 4504469"/>
              <a:gd name="connsiteY3" fmla="*/ 66367 h 3281516"/>
              <a:gd name="connsiteX4" fmla="*/ 3460955 w 4504469"/>
              <a:gd name="connsiteY4" fmla="*/ 607142 h 3281516"/>
              <a:gd name="connsiteX5" fmla="*/ 4277033 w 4504469"/>
              <a:gd name="connsiteY5" fmla="*/ 1619864 h 3281516"/>
              <a:gd name="connsiteX6" fmla="*/ 4503175 w 4504469"/>
              <a:gd name="connsiteY6" fmla="*/ 2485103 h 3281516"/>
              <a:gd name="connsiteX7" fmla="*/ 4208207 w 4504469"/>
              <a:gd name="connsiteY7" fmla="*/ 3281516 h 328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4469" h="3281516">
                <a:moveTo>
                  <a:pt x="0" y="1344561"/>
                </a:moveTo>
                <a:cubicBezTo>
                  <a:pt x="156497" y="1029109"/>
                  <a:pt x="312994" y="713658"/>
                  <a:pt x="511278" y="498987"/>
                </a:cubicBezTo>
                <a:cubicBezTo>
                  <a:pt x="709562" y="284316"/>
                  <a:pt x="906207" y="128638"/>
                  <a:pt x="1189704" y="56535"/>
                </a:cubicBezTo>
                <a:cubicBezTo>
                  <a:pt x="1473201" y="-15568"/>
                  <a:pt x="1833716" y="-25401"/>
                  <a:pt x="2212258" y="66367"/>
                </a:cubicBezTo>
                <a:cubicBezTo>
                  <a:pt x="2590800" y="158135"/>
                  <a:pt x="3116826" y="348226"/>
                  <a:pt x="3460955" y="607142"/>
                </a:cubicBezTo>
                <a:cubicBezTo>
                  <a:pt x="3805084" y="866058"/>
                  <a:pt x="4103330" y="1306871"/>
                  <a:pt x="4277033" y="1619864"/>
                </a:cubicBezTo>
                <a:cubicBezTo>
                  <a:pt x="4450736" y="1932857"/>
                  <a:pt x="4514646" y="2208161"/>
                  <a:pt x="4503175" y="2485103"/>
                </a:cubicBezTo>
                <a:cubicBezTo>
                  <a:pt x="4491704" y="2762045"/>
                  <a:pt x="4349955" y="3021780"/>
                  <a:pt x="4208207" y="3281516"/>
                </a:cubicBezTo>
              </a:path>
            </a:pathLst>
          </a:custGeom>
          <a:noFill/>
          <a:ln w="381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99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7721F6-9F13-F8F0-AA59-E259E8F8A15D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BFF4C0-7B66-582D-13C3-3FA4ABEEC67E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6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7AB036E8-3BD5-AA31-CFCF-2298FCE7BC64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163397F-392D-9858-1255-AF8BA1E0F41B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C4B14E-3535-4461-9951-26629F3777F7}"/>
              </a:ext>
            </a:extLst>
          </p:cNvPr>
          <p:cNvSpPr txBox="1"/>
          <p:nvPr/>
        </p:nvSpPr>
        <p:spPr>
          <a:xfrm>
            <a:off x="108360" y="626354"/>
            <a:ext cx="4952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屋外催事スペース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●白図（パターン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F39DEA8B-62AD-DE48-AA29-AB94F98C3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278" y="1320947"/>
            <a:ext cx="6744844" cy="4621130"/>
          </a:xfrm>
          <a:prstGeom prst="rect">
            <a:avLst/>
          </a:prstGeom>
        </p:spPr>
      </p:pic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7800A683-6832-4FA4-E9CD-013EC6EDA221}"/>
              </a:ext>
            </a:extLst>
          </p:cNvPr>
          <p:cNvSpPr/>
          <p:nvPr/>
        </p:nvSpPr>
        <p:spPr>
          <a:xfrm>
            <a:off x="2499787" y="2255537"/>
            <a:ext cx="4504469" cy="3281516"/>
          </a:xfrm>
          <a:custGeom>
            <a:avLst/>
            <a:gdLst>
              <a:gd name="connsiteX0" fmla="*/ 0 w 4504469"/>
              <a:gd name="connsiteY0" fmla="*/ 1344561 h 3281516"/>
              <a:gd name="connsiteX1" fmla="*/ 511278 w 4504469"/>
              <a:gd name="connsiteY1" fmla="*/ 498987 h 3281516"/>
              <a:gd name="connsiteX2" fmla="*/ 1189704 w 4504469"/>
              <a:gd name="connsiteY2" fmla="*/ 56535 h 3281516"/>
              <a:gd name="connsiteX3" fmla="*/ 2212258 w 4504469"/>
              <a:gd name="connsiteY3" fmla="*/ 66367 h 3281516"/>
              <a:gd name="connsiteX4" fmla="*/ 3460955 w 4504469"/>
              <a:gd name="connsiteY4" fmla="*/ 607142 h 3281516"/>
              <a:gd name="connsiteX5" fmla="*/ 4277033 w 4504469"/>
              <a:gd name="connsiteY5" fmla="*/ 1619864 h 3281516"/>
              <a:gd name="connsiteX6" fmla="*/ 4503175 w 4504469"/>
              <a:gd name="connsiteY6" fmla="*/ 2485103 h 3281516"/>
              <a:gd name="connsiteX7" fmla="*/ 4208207 w 4504469"/>
              <a:gd name="connsiteY7" fmla="*/ 3281516 h 328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4469" h="3281516">
                <a:moveTo>
                  <a:pt x="0" y="1344561"/>
                </a:moveTo>
                <a:cubicBezTo>
                  <a:pt x="156497" y="1029109"/>
                  <a:pt x="312994" y="713658"/>
                  <a:pt x="511278" y="498987"/>
                </a:cubicBezTo>
                <a:cubicBezTo>
                  <a:pt x="709562" y="284316"/>
                  <a:pt x="906207" y="128638"/>
                  <a:pt x="1189704" y="56535"/>
                </a:cubicBezTo>
                <a:cubicBezTo>
                  <a:pt x="1473201" y="-15568"/>
                  <a:pt x="1833716" y="-25401"/>
                  <a:pt x="2212258" y="66367"/>
                </a:cubicBezTo>
                <a:cubicBezTo>
                  <a:pt x="2590800" y="158135"/>
                  <a:pt x="3116826" y="348226"/>
                  <a:pt x="3460955" y="607142"/>
                </a:cubicBezTo>
                <a:cubicBezTo>
                  <a:pt x="3805084" y="866058"/>
                  <a:pt x="4103330" y="1306871"/>
                  <a:pt x="4277033" y="1619864"/>
                </a:cubicBezTo>
                <a:cubicBezTo>
                  <a:pt x="4450736" y="1932857"/>
                  <a:pt x="4514646" y="2208161"/>
                  <a:pt x="4503175" y="2485103"/>
                </a:cubicBezTo>
                <a:cubicBezTo>
                  <a:pt x="4491704" y="2762045"/>
                  <a:pt x="4349955" y="3021780"/>
                  <a:pt x="4208207" y="3281516"/>
                </a:cubicBezTo>
              </a:path>
            </a:pathLst>
          </a:custGeom>
          <a:noFill/>
          <a:ln w="381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25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32359-4126-65CE-9635-FD51263CA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B3670A-0324-2FF9-AF07-DF1908A24B1B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A06ECC-8860-1017-B51B-17C816A7468F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7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ED440502-9267-14B8-E75C-AE7690411F81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E5485CC-4C15-0BF1-7ED6-9D0D9DEC9A3E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EC281BD-166E-1CC3-CDFF-F4F82F2C1430}"/>
              </a:ext>
            </a:extLst>
          </p:cNvPr>
          <p:cNvSpPr txBox="1"/>
          <p:nvPr/>
        </p:nvSpPr>
        <p:spPr>
          <a:xfrm>
            <a:off x="108360" y="626354"/>
            <a:ext cx="4952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屋外催事スペース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●白図（パターン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B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9719583-FD4E-EBBC-84BC-F4D6794B1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292" y="1272233"/>
            <a:ext cx="6900605" cy="4727847"/>
          </a:xfrm>
          <a:prstGeom prst="rect">
            <a:avLst/>
          </a:prstGeom>
        </p:spPr>
      </p:pic>
      <p:sp>
        <p:nvSpPr>
          <p:cNvPr id="2" name="フリーフォーム: 図形 1">
            <a:extLst>
              <a:ext uri="{FF2B5EF4-FFF2-40B4-BE49-F238E27FC236}">
                <a16:creationId xmlns:a16="http://schemas.microsoft.com/office/drawing/2014/main" id="{56A2BFA4-95F2-4D3A-E23A-D42CCA414B81}"/>
              </a:ext>
            </a:extLst>
          </p:cNvPr>
          <p:cNvSpPr/>
          <p:nvPr/>
        </p:nvSpPr>
        <p:spPr>
          <a:xfrm>
            <a:off x="2527027" y="2247907"/>
            <a:ext cx="4504469" cy="3281516"/>
          </a:xfrm>
          <a:custGeom>
            <a:avLst/>
            <a:gdLst>
              <a:gd name="connsiteX0" fmla="*/ 0 w 4504469"/>
              <a:gd name="connsiteY0" fmla="*/ 1344561 h 3281516"/>
              <a:gd name="connsiteX1" fmla="*/ 511278 w 4504469"/>
              <a:gd name="connsiteY1" fmla="*/ 498987 h 3281516"/>
              <a:gd name="connsiteX2" fmla="*/ 1189704 w 4504469"/>
              <a:gd name="connsiteY2" fmla="*/ 56535 h 3281516"/>
              <a:gd name="connsiteX3" fmla="*/ 2212258 w 4504469"/>
              <a:gd name="connsiteY3" fmla="*/ 66367 h 3281516"/>
              <a:gd name="connsiteX4" fmla="*/ 3460955 w 4504469"/>
              <a:gd name="connsiteY4" fmla="*/ 607142 h 3281516"/>
              <a:gd name="connsiteX5" fmla="*/ 4277033 w 4504469"/>
              <a:gd name="connsiteY5" fmla="*/ 1619864 h 3281516"/>
              <a:gd name="connsiteX6" fmla="*/ 4503175 w 4504469"/>
              <a:gd name="connsiteY6" fmla="*/ 2485103 h 3281516"/>
              <a:gd name="connsiteX7" fmla="*/ 4208207 w 4504469"/>
              <a:gd name="connsiteY7" fmla="*/ 3281516 h 328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04469" h="3281516">
                <a:moveTo>
                  <a:pt x="0" y="1344561"/>
                </a:moveTo>
                <a:cubicBezTo>
                  <a:pt x="156497" y="1029109"/>
                  <a:pt x="312994" y="713658"/>
                  <a:pt x="511278" y="498987"/>
                </a:cubicBezTo>
                <a:cubicBezTo>
                  <a:pt x="709562" y="284316"/>
                  <a:pt x="906207" y="128638"/>
                  <a:pt x="1189704" y="56535"/>
                </a:cubicBezTo>
                <a:cubicBezTo>
                  <a:pt x="1473201" y="-15568"/>
                  <a:pt x="1833716" y="-25401"/>
                  <a:pt x="2212258" y="66367"/>
                </a:cubicBezTo>
                <a:cubicBezTo>
                  <a:pt x="2590800" y="158135"/>
                  <a:pt x="3116826" y="348226"/>
                  <a:pt x="3460955" y="607142"/>
                </a:cubicBezTo>
                <a:cubicBezTo>
                  <a:pt x="3805084" y="866058"/>
                  <a:pt x="4103330" y="1306871"/>
                  <a:pt x="4277033" y="1619864"/>
                </a:cubicBezTo>
                <a:cubicBezTo>
                  <a:pt x="4450736" y="1932857"/>
                  <a:pt x="4514646" y="2208161"/>
                  <a:pt x="4503175" y="2485103"/>
                </a:cubicBezTo>
                <a:cubicBezTo>
                  <a:pt x="4491704" y="2762045"/>
                  <a:pt x="4349955" y="3021780"/>
                  <a:pt x="4208207" y="3281516"/>
                </a:cubicBezTo>
              </a:path>
            </a:pathLst>
          </a:custGeom>
          <a:noFill/>
          <a:ln w="38100"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7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1488</TotalTime>
  <Words>464</Words>
  <Application>Microsoft Office PowerPoint</Application>
  <PresentationFormat>A4 210 x 297 mm</PresentationFormat>
  <Paragraphs>66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BIZ UDPゴシック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高橋 裕輔</dc:creator>
  <cp:lastModifiedBy>松本</cp:lastModifiedBy>
  <cp:revision>33</cp:revision>
  <dcterms:created xsi:type="dcterms:W3CDTF">2026-05-27T06:02:03Z</dcterms:created>
  <dcterms:modified xsi:type="dcterms:W3CDTF">2026-05-30T01:25:21Z</dcterms:modified>
</cp:coreProperties>
</file>