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5"/>
  </p:notesMasterIdLst>
  <p:sldIdLst>
    <p:sldId id="270" r:id="rId2"/>
    <p:sldId id="271" r:id="rId3"/>
    <p:sldId id="272" r:id="rId4"/>
  </p:sldIdLst>
  <p:sldSz cx="6858000" cy="9906000" type="A4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淡色スタイル 1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313" autoAdjust="0"/>
    <p:restoredTop sz="94660"/>
  </p:normalViewPr>
  <p:slideViewPr>
    <p:cSldViewPr snapToGrid="0">
      <p:cViewPr>
        <p:scale>
          <a:sx n="75" d="100"/>
          <a:sy n="75" d="100"/>
        </p:scale>
        <p:origin x="1992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2949678" cy="498559"/>
          </a:xfrm>
          <a:prstGeom prst="rect">
            <a:avLst/>
          </a:prstGeom>
        </p:spPr>
        <p:txBody>
          <a:bodyPr vert="horz" lIns="62986" tIns="31494" rIns="62986" bIns="31494" rtlCol="0"/>
          <a:lstStyle>
            <a:lvl1pPr algn="l">
              <a:defRPr sz="8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348" y="3"/>
            <a:ext cx="2950764" cy="498559"/>
          </a:xfrm>
          <a:prstGeom prst="rect">
            <a:avLst/>
          </a:prstGeom>
        </p:spPr>
        <p:txBody>
          <a:bodyPr vert="horz" lIns="62986" tIns="31494" rIns="62986" bIns="31494" rtlCol="0"/>
          <a:lstStyle>
            <a:lvl1pPr algn="r">
              <a:defRPr sz="800"/>
            </a:lvl1pPr>
          </a:lstStyle>
          <a:p>
            <a:fld id="{819468A0-493B-40FB-84CA-FB7566965B6C}" type="datetimeFigureOut">
              <a:rPr kumimoji="1" lang="ja-JP" altLang="en-US" smtClean="0"/>
              <a:t>2019/11/12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41550" y="1241425"/>
            <a:ext cx="2324100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62986" tIns="31494" rIns="62986" bIns="31494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614" y="4783533"/>
            <a:ext cx="5445977" cy="3913799"/>
          </a:xfrm>
          <a:prstGeom prst="rect">
            <a:avLst/>
          </a:prstGeom>
        </p:spPr>
        <p:txBody>
          <a:bodyPr vert="horz" lIns="62986" tIns="31494" rIns="62986" bIns="31494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440780"/>
            <a:ext cx="2949678" cy="498559"/>
          </a:xfrm>
          <a:prstGeom prst="rect">
            <a:avLst/>
          </a:prstGeom>
        </p:spPr>
        <p:txBody>
          <a:bodyPr vert="horz" lIns="62986" tIns="31494" rIns="62986" bIns="31494" rtlCol="0" anchor="b"/>
          <a:lstStyle>
            <a:lvl1pPr algn="l">
              <a:defRPr sz="8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348" y="9440780"/>
            <a:ext cx="2950764" cy="498559"/>
          </a:xfrm>
          <a:prstGeom prst="rect">
            <a:avLst/>
          </a:prstGeom>
        </p:spPr>
        <p:txBody>
          <a:bodyPr vert="horz" lIns="62986" tIns="31494" rIns="62986" bIns="31494" rtlCol="0" anchor="b"/>
          <a:lstStyle>
            <a:lvl1pPr algn="r">
              <a:defRPr sz="800"/>
            </a:lvl1pPr>
          </a:lstStyle>
          <a:p>
            <a:fld id="{EB48A5CA-6353-430B-95B3-B0B8647527F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4558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364BF-7CE4-43D3-A27A-6B89374076B3}" type="datetimeFigureOut">
              <a:rPr kumimoji="1" lang="ja-JP" altLang="en-US" smtClean="0"/>
              <a:t>2019/11/12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0B0BA-D191-471C-BAFF-6774CEE22C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5366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364BF-7CE4-43D3-A27A-6B89374076B3}" type="datetimeFigureOut">
              <a:rPr kumimoji="1" lang="ja-JP" altLang="en-US" smtClean="0"/>
              <a:t>2019/11/12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0B0BA-D191-471C-BAFF-6774CEE22C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7160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364BF-7CE4-43D3-A27A-6B89374076B3}" type="datetimeFigureOut">
              <a:rPr kumimoji="1" lang="ja-JP" altLang="en-US" smtClean="0"/>
              <a:t>2019/11/12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0B0BA-D191-471C-BAFF-6774CEE22C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5846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364BF-7CE4-43D3-A27A-6B89374076B3}" type="datetimeFigureOut">
              <a:rPr kumimoji="1" lang="ja-JP" altLang="en-US" smtClean="0"/>
              <a:t>2019/11/12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0B0BA-D191-471C-BAFF-6774CEE22C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2466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364BF-7CE4-43D3-A27A-6B89374076B3}" type="datetimeFigureOut">
              <a:rPr kumimoji="1" lang="ja-JP" altLang="en-US" smtClean="0"/>
              <a:t>2019/11/12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0B0BA-D191-471C-BAFF-6774CEE22C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7646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364BF-7CE4-43D3-A27A-6B89374076B3}" type="datetimeFigureOut">
              <a:rPr kumimoji="1" lang="ja-JP" altLang="en-US" smtClean="0"/>
              <a:t>2019/11/12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0B0BA-D191-471C-BAFF-6774CEE22C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54001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364BF-7CE4-43D3-A27A-6B89374076B3}" type="datetimeFigureOut">
              <a:rPr kumimoji="1" lang="ja-JP" altLang="en-US" smtClean="0"/>
              <a:t>2019/11/12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0B0BA-D191-471C-BAFF-6774CEE22C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5950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364BF-7CE4-43D3-A27A-6B89374076B3}" type="datetimeFigureOut">
              <a:rPr kumimoji="1" lang="ja-JP" altLang="en-US" smtClean="0"/>
              <a:t>2019/11/12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0B0BA-D191-471C-BAFF-6774CEE22C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1820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364BF-7CE4-43D3-A27A-6B89374076B3}" type="datetimeFigureOut">
              <a:rPr kumimoji="1" lang="ja-JP" altLang="en-US" smtClean="0"/>
              <a:t>2019/11/12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0B0BA-D191-471C-BAFF-6774CEE22C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9350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364BF-7CE4-43D3-A27A-6B89374076B3}" type="datetimeFigureOut">
              <a:rPr kumimoji="1" lang="ja-JP" altLang="en-US" smtClean="0"/>
              <a:t>2019/11/12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0B0BA-D191-471C-BAFF-6774CEE22C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4239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364BF-7CE4-43D3-A27A-6B89374076B3}" type="datetimeFigureOut">
              <a:rPr kumimoji="1" lang="ja-JP" altLang="en-US" smtClean="0"/>
              <a:t>2019/11/12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0B0BA-D191-471C-BAFF-6774CEE22C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5545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0364BF-7CE4-43D3-A27A-6B89374076B3}" type="datetimeFigureOut">
              <a:rPr kumimoji="1" lang="ja-JP" altLang="en-US" smtClean="0"/>
              <a:t>2019/11/12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B0B0BA-D191-471C-BAFF-6774CEE22C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432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テキスト ボックス 96"/>
          <p:cNvSpPr txBox="1"/>
          <p:nvPr/>
        </p:nvSpPr>
        <p:spPr>
          <a:xfrm>
            <a:off x="153743" y="838266"/>
            <a:ext cx="3775393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１　</a:t>
            </a:r>
            <a:r>
              <a:rPr lang="ja-JP" altLang="en-US" sz="2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避難誘導訓練（北浜海岸）</a:t>
            </a:r>
            <a:endParaRPr lang="ja-JP" altLang="en-US" sz="2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03" name="テキスト ボックス 102"/>
          <p:cNvSpPr txBox="1"/>
          <p:nvPr/>
        </p:nvSpPr>
        <p:spPr>
          <a:xfrm>
            <a:off x="153743" y="5848936"/>
            <a:ext cx="223651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2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３　救出救助訓練</a:t>
            </a:r>
            <a:endParaRPr lang="ja-JP" altLang="en-US" sz="2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53743" y="3344974"/>
            <a:ext cx="223651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２　</a:t>
            </a:r>
            <a:r>
              <a:rPr lang="ja-JP" altLang="en-US" sz="2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物資輸送訓練</a:t>
            </a:r>
            <a:endParaRPr lang="ja-JP" altLang="en-US" sz="2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45" r="6948"/>
          <a:stretch/>
        </p:blipFill>
        <p:spPr>
          <a:xfrm>
            <a:off x="153743" y="1371354"/>
            <a:ext cx="1959736" cy="1812171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14"/>
          <a:stretch/>
        </p:blipFill>
        <p:spPr>
          <a:xfrm>
            <a:off x="2163358" y="1370961"/>
            <a:ext cx="2065971" cy="1812563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4" r="1"/>
          <a:stretch/>
        </p:blipFill>
        <p:spPr>
          <a:xfrm>
            <a:off x="4419498" y="838266"/>
            <a:ext cx="2116797" cy="1649875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43" y="3878062"/>
            <a:ext cx="2416228" cy="1812171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130" y="4225330"/>
            <a:ext cx="2772077" cy="1841722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43" y="6384770"/>
            <a:ext cx="2181265" cy="1635949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639" y="6384770"/>
            <a:ext cx="2181241" cy="1635931"/>
          </a:xfrm>
          <a:prstGeom prst="rect">
            <a:avLst/>
          </a:prstGeom>
        </p:spPr>
      </p:pic>
      <p:pic>
        <p:nvPicPr>
          <p:cNvPr id="24" name="図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43" y="8156443"/>
            <a:ext cx="2133549" cy="1600162"/>
          </a:xfrm>
          <a:prstGeom prst="rect">
            <a:avLst/>
          </a:prstGeom>
        </p:spPr>
      </p:pic>
      <p:sp>
        <p:nvSpPr>
          <p:cNvPr id="25" name="テキスト ボックス 24"/>
          <p:cNvSpPr txBox="1"/>
          <p:nvPr/>
        </p:nvSpPr>
        <p:spPr>
          <a:xfrm>
            <a:off x="0" y="196815"/>
            <a:ext cx="6863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662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令和元年度津波対策訓練　</a:t>
            </a:r>
            <a:r>
              <a:rPr lang="ja-JP" altLang="en-US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当日写真</a:t>
            </a: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pic>
        <p:nvPicPr>
          <p:cNvPr id="26" name="図 2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880" y="8156443"/>
            <a:ext cx="2133550" cy="1600162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0627" y="8156443"/>
            <a:ext cx="2133549" cy="1600162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1" b="8614"/>
          <a:stretch/>
        </p:blipFill>
        <p:spPr>
          <a:xfrm>
            <a:off x="4419498" y="2568197"/>
            <a:ext cx="2116797" cy="1582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3962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テキスト ボックス 10"/>
          <p:cNvSpPr txBox="1"/>
          <p:nvPr/>
        </p:nvSpPr>
        <p:spPr>
          <a:xfrm>
            <a:off x="218697" y="7149303"/>
            <a:ext cx="1467068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４　</a:t>
            </a:r>
            <a:r>
              <a:rPr lang="ja-JP" altLang="en-US" sz="2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閉会式</a:t>
            </a:r>
            <a:endParaRPr lang="ja-JP" altLang="en-US" sz="2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60" r="4741"/>
          <a:stretch/>
        </p:blipFill>
        <p:spPr>
          <a:xfrm>
            <a:off x="4967259" y="324869"/>
            <a:ext cx="1808700" cy="1656331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36" y="2651179"/>
            <a:ext cx="3196193" cy="2397145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077" y="2651178"/>
            <a:ext cx="3196194" cy="2397145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44" r="14980"/>
          <a:stretch/>
        </p:blipFill>
        <p:spPr>
          <a:xfrm>
            <a:off x="2951719" y="324869"/>
            <a:ext cx="1934370" cy="2046940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12201" y="7951519"/>
            <a:ext cx="1736598" cy="1302449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37" y="324869"/>
            <a:ext cx="2630590" cy="1972942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839" y="7734444"/>
            <a:ext cx="2309266" cy="1731950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97" y="7734444"/>
            <a:ext cx="2315464" cy="1736598"/>
          </a:xfrm>
          <a:prstGeom prst="rect">
            <a:avLst/>
          </a:prstGeom>
        </p:spPr>
      </p:pic>
      <p:pic>
        <p:nvPicPr>
          <p:cNvPr id="26" name="図 2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534" y="5223216"/>
            <a:ext cx="2078596" cy="1558947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36" y="5244687"/>
            <a:ext cx="2078597" cy="1558947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803" y="5231493"/>
            <a:ext cx="2067560" cy="1550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696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テキスト ボックス 96"/>
          <p:cNvSpPr txBox="1"/>
          <p:nvPr/>
        </p:nvSpPr>
        <p:spPr>
          <a:xfrm>
            <a:off x="161931" y="368214"/>
            <a:ext cx="3005951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５　</a:t>
            </a:r>
            <a:r>
              <a:rPr lang="ja-JP" altLang="en-US" sz="2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展示・体験</a:t>
            </a: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コーナー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29349" y="5874730"/>
            <a:ext cx="1980029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６　</a:t>
            </a:r>
            <a:r>
              <a:rPr lang="ja-JP" altLang="en-US" sz="2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視察の様子</a:t>
            </a:r>
            <a:endParaRPr lang="ja-JP" altLang="en-US" sz="2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31" y="969423"/>
            <a:ext cx="2973912" cy="2230434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31" y="3400956"/>
            <a:ext cx="2973912" cy="2230434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0811" y="969423"/>
            <a:ext cx="2973912" cy="2230434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0811" y="3400956"/>
            <a:ext cx="2973912" cy="2230434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49" y="6419327"/>
            <a:ext cx="3761883" cy="2821413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391" y="6419327"/>
            <a:ext cx="2119332" cy="1589499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391" y="8101911"/>
            <a:ext cx="2119332" cy="1589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2075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4759</TotalTime>
  <Words>6</Words>
  <Application>Microsoft Office PowerPoint</Application>
  <PresentationFormat>A4 210 x 297 mm</PresentationFormat>
  <Paragraphs>7</Paragraphs>
  <Slides>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9" baseType="lpstr">
      <vt:lpstr>ＭＳ Ｐゴシック</vt:lpstr>
      <vt:lpstr>ＭＳ 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user</dc:creator>
  <cp:lastModifiedBy>user</cp:lastModifiedBy>
  <cp:revision>266</cp:revision>
  <cp:lastPrinted>2019-11-11T23:51:50Z</cp:lastPrinted>
  <dcterms:created xsi:type="dcterms:W3CDTF">2018-03-01T06:58:42Z</dcterms:created>
  <dcterms:modified xsi:type="dcterms:W3CDTF">2019-11-12T00:06:18Z</dcterms:modified>
</cp:coreProperties>
</file>