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7"/>
  </p:notesMasterIdLst>
  <p:sldIdLst>
    <p:sldId id="336" r:id="rId2"/>
    <p:sldId id="376" r:id="rId3"/>
    <p:sldId id="372" r:id="rId4"/>
    <p:sldId id="385" r:id="rId5"/>
    <p:sldId id="373" r:id="rId6"/>
    <p:sldId id="374" r:id="rId7"/>
    <p:sldId id="375" r:id="rId8"/>
    <p:sldId id="377" r:id="rId9"/>
    <p:sldId id="378" r:id="rId10"/>
    <p:sldId id="379" r:id="rId11"/>
    <p:sldId id="380" r:id="rId12"/>
    <p:sldId id="381" r:id="rId13"/>
    <p:sldId id="382" r:id="rId14"/>
    <p:sldId id="383" r:id="rId15"/>
    <p:sldId id="384"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2E75B07-1A36-4D46-A84B-A5301CD6B1FB}" v="5" dt="2025-10-10T13:01:08.327"/>
    <p1510:client id="{FA89DE81-1E29-4A46-8D45-4A3CD8E65973}" v="2" dt="2025-10-10T03:07:37.316"/>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&#65279;<?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presProps" Target="presProps.xml" /><Relationship Id="rId3" Type="http://schemas.openxmlformats.org/officeDocument/2006/relationships/slide" Target="slides/slide2.xml" /><Relationship Id="rId21" Type="http://schemas.openxmlformats.org/officeDocument/2006/relationships/tableStyles" Target="tableStyles.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notesMaster" Target="notesMasters/notesMaster1.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theme" Target="theme/them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slide" Target="slides/slide14.xml" /><Relationship Id="rId23" Type="http://schemas.microsoft.com/office/2015/10/relationships/revisionInfo" Target="revisionInfo.xml" /><Relationship Id="rId10" Type="http://schemas.openxmlformats.org/officeDocument/2006/relationships/slide" Target="slides/slide9.xml" /><Relationship Id="rId19" Type="http://schemas.openxmlformats.org/officeDocument/2006/relationships/viewProps" Target="viewProp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microsoft.com/office/2016/11/relationships/changesInfo" Target="changesInfos/changesInfo1.xml" /></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Yuki MATSUMOTO" userId="98b02df8-3287-447b-93db-ff9b0bb1d1ec" providerId="ADAL" clId="{E4DB6624-5E36-4B7B-8EF5-4E366D95F20E}"/>
    <pc:docChg chg="custSel modSld">
      <pc:chgData name="Yuki MATSUMOTO" userId="98b02df8-3287-447b-93db-ff9b0bb1d1ec" providerId="ADAL" clId="{E4DB6624-5E36-4B7B-8EF5-4E366D95F20E}" dt="2024-12-13T01:57:32.627" v="21" actId="6549"/>
      <pc:docMkLst>
        <pc:docMk/>
      </pc:docMkLst>
      <pc:sldChg chg="modSp mod">
        <pc:chgData name="Yuki MATSUMOTO" userId="98b02df8-3287-447b-93db-ff9b0bb1d1ec" providerId="ADAL" clId="{E4DB6624-5E36-4B7B-8EF5-4E366D95F20E}" dt="2024-12-13T01:56:22.833" v="3" actId="14100"/>
        <pc:sldMkLst>
          <pc:docMk/>
          <pc:sldMk cId="1844348000" sldId="336"/>
        </pc:sldMkLst>
      </pc:sldChg>
      <pc:sldChg chg="modSp mod">
        <pc:chgData name="Yuki MATSUMOTO" userId="98b02df8-3287-447b-93db-ff9b0bb1d1ec" providerId="ADAL" clId="{E4DB6624-5E36-4B7B-8EF5-4E366D95F20E}" dt="2024-12-13T01:57:32.627" v="21" actId="6549"/>
        <pc:sldMkLst>
          <pc:docMk/>
          <pc:sldMk cId="1444149175" sldId="377"/>
        </pc:sldMkLst>
      </pc:sldChg>
      <pc:sldChg chg="modSp mod">
        <pc:chgData name="Yuki MATSUMOTO" userId="98b02df8-3287-447b-93db-ff9b0bb1d1ec" providerId="ADAL" clId="{E4DB6624-5E36-4B7B-8EF5-4E366D95F20E}" dt="2024-12-13T01:56:45.585" v="20" actId="20577"/>
        <pc:sldMkLst>
          <pc:docMk/>
          <pc:sldMk cId="205647103" sldId="385"/>
        </pc:sldMkLst>
      </pc:sldChg>
    </pc:docChg>
  </pc:docChgLst>
  <pc:docChgLst>
    <pc:chgData name="Yuki MATSUMOTO" userId="98b02df8-3287-447b-93db-ff9b0bb1d1ec" providerId="ADAL" clId="{C535D1AB-26F7-4737-8CC1-028F2F06CAB6}"/>
    <pc:docChg chg="undo custSel modSld">
      <pc:chgData name="Yuki MATSUMOTO" userId="98b02df8-3287-447b-93db-ff9b0bb1d1ec" providerId="ADAL" clId="{C535D1AB-26F7-4737-8CC1-028F2F06CAB6}" dt="2024-12-06T14:05:36.757" v="9"/>
      <pc:docMkLst>
        <pc:docMk/>
      </pc:docMkLst>
      <pc:sldChg chg="modSp mod">
        <pc:chgData name="Yuki MATSUMOTO" userId="98b02df8-3287-447b-93db-ff9b0bb1d1ec" providerId="ADAL" clId="{C535D1AB-26F7-4737-8CC1-028F2F06CAB6}" dt="2024-12-06T14:05:36.757" v="9"/>
        <pc:sldMkLst>
          <pc:docMk/>
          <pc:sldMk cId="1844348000" sldId="336"/>
        </pc:sldMkLst>
      </pc:sldChg>
    </pc:docChg>
  </pc:docChgLst>
  <pc:docChgLst>
    <pc:chgData name="Yuki MATSUMOTO" userId="98b02df8-3287-447b-93db-ff9b0bb1d1ec" providerId="ADAL" clId="{37E44E73-29D5-423A-A783-7C1D78FC8077}"/>
    <pc:docChg chg="modSld">
      <pc:chgData name="Yuki MATSUMOTO" userId="98b02df8-3287-447b-93db-ff9b0bb1d1ec" providerId="ADAL" clId="{37E44E73-29D5-423A-A783-7C1D78FC8077}" dt="2025-10-10T03:08:10.764" v="90" actId="20577"/>
      <pc:docMkLst>
        <pc:docMk/>
      </pc:docMkLst>
      <pc:sldChg chg="modSp mod">
        <pc:chgData name="Yuki MATSUMOTO" userId="98b02df8-3287-447b-93db-ff9b0bb1d1ec" providerId="ADAL" clId="{37E44E73-29D5-423A-A783-7C1D78FC8077}" dt="2025-10-10T03:07:20.613" v="7" actId="20577"/>
        <pc:sldMkLst>
          <pc:docMk/>
          <pc:sldMk cId="1844348000" sldId="336"/>
        </pc:sldMkLst>
        <pc:spChg chg="mod">
          <ac:chgData name="Yuki MATSUMOTO" userId="98b02df8-3287-447b-93db-ff9b0bb1d1ec" providerId="ADAL" clId="{37E44E73-29D5-423A-A783-7C1D78FC8077}" dt="2025-10-10T03:07:12.056" v="3" actId="20577"/>
          <ac:spMkLst>
            <pc:docMk/>
            <pc:sldMk cId="1844348000" sldId="336"/>
            <ac:spMk id="6" creationId="{2E861FDB-5D93-94E6-1C84-5F966BE9950E}"/>
          </ac:spMkLst>
        </pc:spChg>
        <pc:spChg chg="mod">
          <ac:chgData name="Yuki MATSUMOTO" userId="98b02df8-3287-447b-93db-ff9b0bb1d1ec" providerId="ADAL" clId="{37E44E73-29D5-423A-A783-7C1D78FC8077}" dt="2025-10-10T03:07:20.613" v="7" actId="20577"/>
          <ac:spMkLst>
            <pc:docMk/>
            <pc:sldMk cId="1844348000" sldId="336"/>
            <ac:spMk id="16" creationId="{1CE7CA98-5A36-81A1-4A84-BC401F124483}"/>
          </ac:spMkLst>
        </pc:spChg>
      </pc:sldChg>
      <pc:sldChg chg="modSp mod">
        <pc:chgData name="Yuki MATSUMOTO" userId="98b02df8-3287-447b-93db-ff9b0bb1d1ec" providerId="ADAL" clId="{37E44E73-29D5-423A-A783-7C1D78FC8077}" dt="2025-10-10T03:07:40.585" v="37" actId="20577"/>
        <pc:sldMkLst>
          <pc:docMk/>
          <pc:sldMk cId="1444149175" sldId="377"/>
        </pc:sldMkLst>
        <pc:spChg chg="mod">
          <ac:chgData name="Yuki MATSUMOTO" userId="98b02df8-3287-447b-93db-ff9b0bb1d1ec" providerId="ADAL" clId="{37E44E73-29D5-423A-A783-7C1D78FC8077}" dt="2025-10-10T03:07:40.585" v="37" actId="20577"/>
          <ac:spMkLst>
            <pc:docMk/>
            <pc:sldMk cId="1444149175" sldId="377"/>
            <ac:spMk id="5" creationId="{D70E7C33-D1DC-29EB-8DD0-C6E2F6A57FF2}"/>
          </ac:spMkLst>
        </pc:spChg>
      </pc:sldChg>
      <pc:sldChg chg="modSp mod">
        <pc:chgData name="Yuki MATSUMOTO" userId="98b02df8-3287-447b-93db-ff9b0bb1d1ec" providerId="ADAL" clId="{37E44E73-29D5-423A-A783-7C1D78FC8077}" dt="2025-10-10T03:08:10.764" v="90" actId="20577"/>
        <pc:sldMkLst>
          <pc:docMk/>
          <pc:sldMk cId="1476777927" sldId="378"/>
        </pc:sldMkLst>
        <pc:spChg chg="mod">
          <ac:chgData name="Yuki MATSUMOTO" userId="98b02df8-3287-447b-93db-ff9b0bb1d1ec" providerId="ADAL" clId="{37E44E73-29D5-423A-A783-7C1D78FC8077}" dt="2025-10-10T03:08:10.764" v="90" actId="20577"/>
          <ac:spMkLst>
            <pc:docMk/>
            <pc:sldMk cId="1476777927" sldId="378"/>
            <ac:spMk id="5" creationId="{2252758D-2F79-5B78-6B3D-C5A1AB7F027C}"/>
          </ac:spMkLst>
        </pc:spChg>
      </pc:sldChg>
    </pc:docChg>
  </pc:docChgLst>
  <pc:docChgLst>
    <pc:chgData name="Yuki MATSUMOTO" userId="98b02df8-3287-447b-93db-ff9b0bb1d1ec" providerId="ADAL" clId="{D0DC9D66-30B5-49A1-A178-DAAC5FEF6DF1}"/>
    <pc:docChg chg="undo custSel modSld">
      <pc:chgData name="Yuki MATSUMOTO" userId="98b02df8-3287-447b-93db-ff9b0bb1d1ec" providerId="ADAL" clId="{D0DC9D66-30B5-49A1-A178-DAAC5FEF6DF1}" dt="2024-12-09T08:58:11.189" v="41" actId="571"/>
      <pc:docMkLst>
        <pc:docMk/>
      </pc:docMkLst>
      <pc:sldChg chg="addSp delSp modSp mod">
        <pc:chgData name="Yuki MATSUMOTO" userId="98b02df8-3287-447b-93db-ff9b0bb1d1ec" providerId="ADAL" clId="{D0DC9D66-30B5-49A1-A178-DAAC5FEF6DF1}" dt="2024-12-09T08:58:11.189" v="41" actId="571"/>
        <pc:sldMkLst>
          <pc:docMk/>
          <pc:sldMk cId="1844348000" sldId="336"/>
        </pc:sldMkLst>
      </pc:sldChg>
    </pc:docChg>
  </pc:docChgLst>
  <pc:docChgLst>
    <pc:chgData name="Hideki HARA" userId="48d5a621-9370-4287-a268-7daed95bda34" providerId="ADAL" clId="{3BF231CC-2152-45CC-9930-D3AC419F14E4}"/>
    <pc:docChg chg="modSld">
      <pc:chgData name="Hideki HARA" userId="48d5a621-9370-4287-a268-7daed95bda34" providerId="ADAL" clId="{3BF231CC-2152-45CC-9930-D3AC419F14E4}" dt="2024-12-13T08:37:43.888" v="0" actId="255"/>
      <pc:docMkLst>
        <pc:docMk/>
      </pc:docMkLst>
      <pc:sldChg chg="modSp mod">
        <pc:chgData name="Hideki HARA" userId="48d5a621-9370-4287-a268-7daed95bda34" providerId="ADAL" clId="{3BF231CC-2152-45CC-9930-D3AC419F14E4}" dt="2024-12-13T08:37:43.888" v="0" actId="255"/>
        <pc:sldMkLst>
          <pc:docMk/>
          <pc:sldMk cId="1844348000" sldId="336"/>
        </pc:sldMkLst>
      </pc:sldChg>
    </pc:docChg>
  </pc:docChgLst>
  <pc:docChgLst>
    <pc:chgData name="Hideki HARA" userId="48d5a621-9370-4287-a268-7daed95bda34" providerId="ADAL" clId="{9191A839-AFCB-48DF-93FD-FDD982D75E6B}"/>
    <pc:docChg chg="modSld">
      <pc:chgData name="Hideki HARA" userId="48d5a621-9370-4287-a268-7daed95bda34" providerId="ADAL" clId="{9191A839-AFCB-48DF-93FD-FDD982D75E6B}" dt="2024-12-09T09:24:49.283" v="18" actId="13926"/>
      <pc:docMkLst>
        <pc:docMk/>
      </pc:docMkLst>
      <pc:sldChg chg="modSp mod">
        <pc:chgData name="Hideki HARA" userId="48d5a621-9370-4287-a268-7daed95bda34" providerId="ADAL" clId="{9191A839-AFCB-48DF-93FD-FDD982D75E6B}" dt="2024-12-09T09:24:49.283" v="18" actId="13926"/>
        <pc:sldMkLst>
          <pc:docMk/>
          <pc:sldMk cId="1844348000" sldId="336"/>
        </pc:sldMkLst>
      </pc:sldChg>
    </pc:docChg>
  </pc:docChgLst>
  <pc:docChgLst>
    <pc:chgData name="Hideki HARA" userId="48d5a621-9370-4287-a268-7daed95bda34" providerId="ADAL" clId="{14A1416F-2F59-437E-B360-1857150DA80E}"/>
    <pc:docChg chg="modSld">
      <pc:chgData name="Hideki HARA" userId="48d5a621-9370-4287-a268-7daed95bda34" providerId="ADAL" clId="{14A1416F-2F59-437E-B360-1857150DA80E}" dt="2025-10-10T13:01:08.327" v="4" actId="20577"/>
      <pc:docMkLst>
        <pc:docMk/>
      </pc:docMkLst>
      <pc:sldChg chg="modSp mod">
        <pc:chgData name="Hideki HARA" userId="48d5a621-9370-4287-a268-7daed95bda34" providerId="ADAL" clId="{14A1416F-2F59-437E-B360-1857150DA80E}" dt="2025-10-10T13:01:08.327" v="4" actId="20577"/>
        <pc:sldMkLst>
          <pc:docMk/>
          <pc:sldMk cId="1476777927" sldId="378"/>
        </pc:sldMkLst>
        <pc:spChg chg="mod">
          <ac:chgData name="Hideki HARA" userId="48d5a621-9370-4287-a268-7daed95bda34" providerId="ADAL" clId="{14A1416F-2F59-437E-B360-1857150DA80E}" dt="2025-10-10T13:01:08.327" v="4" actId="20577"/>
          <ac:spMkLst>
            <pc:docMk/>
            <pc:sldMk cId="1476777927" sldId="378"/>
            <ac:spMk id="4" creationId="{94C4671A-56F1-E015-DF93-968E2804A358}"/>
          </ac:spMkLst>
        </pc:spChg>
      </pc:sldChg>
    </pc:docChg>
  </pc:docChgLst>
  <pc:docChgLst>
    <pc:chgData name="Yuki MATSUMOTO" userId="98b02df8-3287-447b-93db-ff9b0bb1d1ec" providerId="ADAL" clId="{92CB7813-964A-44C8-9B0D-98DF9B33C173}"/>
    <pc:docChg chg="undo custSel addSld delSld modSld sldOrd">
      <pc:chgData name="Yuki MATSUMOTO" userId="98b02df8-3287-447b-93db-ff9b0bb1d1ec" providerId="ADAL" clId="{92CB7813-964A-44C8-9B0D-98DF9B33C173}" dt="2024-12-04T13:55:53.614" v="4837" actId="20577"/>
      <pc:docMkLst>
        <pc:docMk/>
      </pc:docMkLst>
      <pc:sldChg chg="addSp delSp modSp mod">
        <pc:chgData name="Yuki MATSUMOTO" userId="98b02df8-3287-447b-93db-ff9b0bb1d1ec" providerId="ADAL" clId="{92CB7813-964A-44C8-9B0D-98DF9B33C173}" dt="2024-12-04T07:24:01.588" v="821" actId="1076"/>
        <pc:sldMkLst>
          <pc:docMk/>
          <pc:sldMk cId="1844348000" sldId="336"/>
        </pc:sldMkLst>
      </pc:sldChg>
      <pc:sldChg chg="del">
        <pc:chgData name="Yuki MATSUMOTO" userId="98b02df8-3287-447b-93db-ff9b0bb1d1ec" providerId="ADAL" clId="{92CB7813-964A-44C8-9B0D-98DF9B33C173}" dt="2024-12-04T07:27:40.624" v="860" actId="47"/>
        <pc:sldMkLst>
          <pc:docMk/>
          <pc:sldMk cId="147341713" sldId="351"/>
        </pc:sldMkLst>
      </pc:sldChg>
      <pc:sldChg chg="del">
        <pc:chgData name="Yuki MATSUMOTO" userId="98b02df8-3287-447b-93db-ff9b0bb1d1ec" providerId="ADAL" clId="{92CB7813-964A-44C8-9B0D-98DF9B33C173}" dt="2024-12-04T07:27:40.624" v="860" actId="47"/>
        <pc:sldMkLst>
          <pc:docMk/>
          <pc:sldMk cId="3960176341" sldId="357"/>
        </pc:sldMkLst>
      </pc:sldChg>
      <pc:sldChg chg="del">
        <pc:chgData name="Yuki MATSUMOTO" userId="98b02df8-3287-447b-93db-ff9b0bb1d1ec" providerId="ADAL" clId="{92CB7813-964A-44C8-9B0D-98DF9B33C173}" dt="2024-12-04T07:27:40.624" v="860" actId="47"/>
        <pc:sldMkLst>
          <pc:docMk/>
          <pc:sldMk cId="606706195" sldId="358"/>
        </pc:sldMkLst>
      </pc:sldChg>
      <pc:sldChg chg="del">
        <pc:chgData name="Yuki MATSUMOTO" userId="98b02df8-3287-447b-93db-ff9b0bb1d1ec" providerId="ADAL" clId="{92CB7813-964A-44C8-9B0D-98DF9B33C173}" dt="2024-12-04T07:27:40.624" v="860" actId="47"/>
        <pc:sldMkLst>
          <pc:docMk/>
          <pc:sldMk cId="3682290414" sldId="359"/>
        </pc:sldMkLst>
      </pc:sldChg>
      <pc:sldChg chg="del">
        <pc:chgData name="Yuki MATSUMOTO" userId="98b02df8-3287-447b-93db-ff9b0bb1d1ec" providerId="ADAL" clId="{92CB7813-964A-44C8-9B0D-98DF9B33C173}" dt="2024-12-04T07:27:40.624" v="860" actId="47"/>
        <pc:sldMkLst>
          <pc:docMk/>
          <pc:sldMk cId="1064255472" sldId="360"/>
        </pc:sldMkLst>
      </pc:sldChg>
      <pc:sldChg chg="del">
        <pc:chgData name="Yuki MATSUMOTO" userId="98b02df8-3287-447b-93db-ff9b0bb1d1ec" providerId="ADAL" clId="{92CB7813-964A-44C8-9B0D-98DF9B33C173}" dt="2024-12-04T07:27:40.624" v="860" actId="47"/>
        <pc:sldMkLst>
          <pc:docMk/>
          <pc:sldMk cId="2047681727" sldId="361"/>
        </pc:sldMkLst>
      </pc:sldChg>
      <pc:sldChg chg="del">
        <pc:chgData name="Yuki MATSUMOTO" userId="98b02df8-3287-447b-93db-ff9b0bb1d1ec" providerId="ADAL" clId="{92CB7813-964A-44C8-9B0D-98DF9B33C173}" dt="2024-12-04T07:27:40.624" v="860" actId="47"/>
        <pc:sldMkLst>
          <pc:docMk/>
          <pc:sldMk cId="2182455666" sldId="362"/>
        </pc:sldMkLst>
      </pc:sldChg>
      <pc:sldChg chg="del">
        <pc:chgData name="Yuki MATSUMOTO" userId="98b02df8-3287-447b-93db-ff9b0bb1d1ec" providerId="ADAL" clId="{92CB7813-964A-44C8-9B0D-98DF9B33C173}" dt="2024-12-04T07:27:40.624" v="860" actId="47"/>
        <pc:sldMkLst>
          <pc:docMk/>
          <pc:sldMk cId="746646343" sldId="363"/>
        </pc:sldMkLst>
      </pc:sldChg>
      <pc:sldChg chg="del">
        <pc:chgData name="Yuki MATSUMOTO" userId="98b02df8-3287-447b-93db-ff9b0bb1d1ec" providerId="ADAL" clId="{92CB7813-964A-44C8-9B0D-98DF9B33C173}" dt="2024-12-04T07:27:40.624" v="860" actId="47"/>
        <pc:sldMkLst>
          <pc:docMk/>
          <pc:sldMk cId="2058518066" sldId="364"/>
        </pc:sldMkLst>
      </pc:sldChg>
      <pc:sldChg chg="del">
        <pc:chgData name="Yuki MATSUMOTO" userId="98b02df8-3287-447b-93db-ff9b0bb1d1ec" providerId="ADAL" clId="{92CB7813-964A-44C8-9B0D-98DF9B33C173}" dt="2024-12-04T07:27:40.624" v="860" actId="47"/>
        <pc:sldMkLst>
          <pc:docMk/>
          <pc:sldMk cId="4137513577" sldId="365"/>
        </pc:sldMkLst>
      </pc:sldChg>
      <pc:sldChg chg="del">
        <pc:chgData name="Yuki MATSUMOTO" userId="98b02df8-3287-447b-93db-ff9b0bb1d1ec" providerId="ADAL" clId="{92CB7813-964A-44C8-9B0D-98DF9B33C173}" dt="2024-12-04T07:27:40.624" v="860" actId="47"/>
        <pc:sldMkLst>
          <pc:docMk/>
          <pc:sldMk cId="1744889396" sldId="366"/>
        </pc:sldMkLst>
      </pc:sldChg>
      <pc:sldChg chg="del">
        <pc:chgData name="Yuki MATSUMOTO" userId="98b02df8-3287-447b-93db-ff9b0bb1d1ec" providerId="ADAL" clId="{92CB7813-964A-44C8-9B0D-98DF9B33C173}" dt="2024-12-04T07:27:40.624" v="860" actId="47"/>
        <pc:sldMkLst>
          <pc:docMk/>
          <pc:sldMk cId="664890398" sldId="369"/>
        </pc:sldMkLst>
      </pc:sldChg>
      <pc:sldChg chg="del">
        <pc:chgData name="Yuki MATSUMOTO" userId="98b02df8-3287-447b-93db-ff9b0bb1d1ec" providerId="ADAL" clId="{92CB7813-964A-44C8-9B0D-98DF9B33C173}" dt="2024-12-04T07:27:40.624" v="860" actId="47"/>
        <pc:sldMkLst>
          <pc:docMk/>
          <pc:sldMk cId="1330265452" sldId="370"/>
        </pc:sldMkLst>
      </pc:sldChg>
      <pc:sldChg chg="delSp modSp del mod ord modNotesTx">
        <pc:chgData name="Yuki MATSUMOTO" userId="98b02df8-3287-447b-93db-ff9b0bb1d1ec" providerId="ADAL" clId="{92CB7813-964A-44C8-9B0D-98DF9B33C173}" dt="2024-12-04T08:35:38.904" v="930" actId="47"/>
        <pc:sldMkLst>
          <pc:docMk/>
          <pc:sldMk cId="3052818515" sldId="371"/>
        </pc:sldMkLst>
      </pc:sldChg>
      <pc:sldChg chg="addSp delSp modSp add mod">
        <pc:chgData name="Yuki MATSUMOTO" userId="98b02df8-3287-447b-93db-ff9b0bb1d1ec" providerId="ADAL" clId="{92CB7813-964A-44C8-9B0D-98DF9B33C173}" dt="2024-12-04T12:29:39.728" v="4357" actId="693"/>
        <pc:sldMkLst>
          <pc:docMk/>
          <pc:sldMk cId="1617174902" sldId="372"/>
        </pc:sldMkLst>
      </pc:sldChg>
      <pc:sldChg chg="addSp delSp modSp add mod">
        <pc:chgData name="Yuki MATSUMOTO" userId="98b02df8-3287-447b-93db-ff9b0bb1d1ec" providerId="ADAL" clId="{92CB7813-964A-44C8-9B0D-98DF9B33C173}" dt="2024-12-04T12:29:48.233" v="4358" actId="693"/>
        <pc:sldMkLst>
          <pc:docMk/>
          <pc:sldMk cId="3770907730" sldId="373"/>
        </pc:sldMkLst>
      </pc:sldChg>
      <pc:sldChg chg="modSp add mod">
        <pc:chgData name="Yuki MATSUMOTO" userId="98b02df8-3287-447b-93db-ff9b0bb1d1ec" providerId="ADAL" clId="{92CB7813-964A-44C8-9B0D-98DF9B33C173}" dt="2024-12-04T12:30:05.185" v="4360" actId="693"/>
        <pc:sldMkLst>
          <pc:docMk/>
          <pc:sldMk cId="2386123914" sldId="374"/>
        </pc:sldMkLst>
      </pc:sldChg>
      <pc:sldChg chg="addSp delSp modSp add mod">
        <pc:chgData name="Yuki MATSUMOTO" userId="98b02df8-3287-447b-93db-ff9b0bb1d1ec" providerId="ADAL" clId="{92CB7813-964A-44C8-9B0D-98DF9B33C173}" dt="2024-12-04T12:30:38.359" v="4393" actId="693"/>
        <pc:sldMkLst>
          <pc:docMk/>
          <pc:sldMk cId="2843998891" sldId="375"/>
        </pc:sldMkLst>
      </pc:sldChg>
      <pc:sldChg chg="delSp modSp add mod">
        <pc:chgData name="Yuki MATSUMOTO" userId="98b02df8-3287-447b-93db-ff9b0bb1d1ec" providerId="ADAL" clId="{92CB7813-964A-44C8-9B0D-98DF9B33C173}" dt="2024-12-04T12:29:29.153" v="4356" actId="693"/>
        <pc:sldMkLst>
          <pc:docMk/>
          <pc:sldMk cId="10992343" sldId="376"/>
        </pc:sldMkLst>
      </pc:sldChg>
      <pc:sldChg chg="addSp delSp modSp add mod">
        <pc:chgData name="Yuki MATSUMOTO" userId="98b02df8-3287-447b-93db-ff9b0bb1d1ec" providerId="ADAL" clId="{92CB7813-964A-44C8-9B0D-98DF9B33C173}" dt="2024-12-04T13:33:48.353" v="4527" actId="20577"/>
        <pc:sldMkLst>
          <pc:docMk/>
          <pc:sldMk cId="1444149175" sldId="377"/>
        </pc:sldMkLst>
      </pc:sldChg>
      <pc:sldChg chg="modSp add mod">
        <pc:chgData name="Yuki MATSUMOTO" userId="98b02df8-3287-447b-93db-ff9b0bb1d1ec" providerId="ADAL" clId="{92CB7813-964A-44C8-9B0D-98DF9B33C173}" dt="2024-12-04T13:34:14.621" v="4556" actId="6549"/>
        <pc:sldMkLst>
          <pc:docMk/>
          <pc:sldMk cId="1476777927" sldId="378"/>
        </pc:sldMkLst>
      </pc:sldChg>
      <pc:sldChg chg="modSp add mod">
        <pc:chgData name="Yuki MATSUMOTO" userId="98b02df8-3287-447b-93db-ff9b0bb1d1ec" providerId="ADAL" clId="{92CB7813-964A-44C8-9B0D-98DF9B33C173}" dt="2024-12-04T12:31:54.739" v="4484" actId="20577"/>
        <pc:sldMkLst>
          <pc:docMk/>
          <pc:sldMk cId="1698699176" sldId="379"/>
        </pc:sldMkLst>
      </pc:sldChg>
      <pc:sldChg chg="modSp add mod">
        <pc:chgData name="Yuki MATSUMOTO" userId="98b02df8-3287-447b-93db-ff9b0bb1d1ec" providerId="ADAL" clId="{92CB7813-964A-44C8-9B0D-98DF9B33C173}" dt="2024-12-04T12:32:30.570" v="4517" actId="693"/>
        <pc:sldMkLst>
          <pc:docMk/>
          <pc:sldMk cId="2864479293" sldId="380"/>
        </pc:sldMkLst>
      </pc:sldChg>
      <pc:sldChg chg="modSp add mod">
        <pc:chgData name="Yuki MATSUMOTO" userId="98b02df8-3287-447b-93db-ff9b0bb1d1ec" providerId="ADAL" clId="{92CB7813-964A-44C8-9B0D-98DF9B33C173}" dt="2024-12-04T12:32:42.727" v="4518" actId="693"/>
        <pc:sldMkLst>
          <pc:docMk/>
          <pc:sldMk cId="501828217" sldId="381"/>
        </pc:sldMkLst>
      </pc:sldChg>
      <pc:sldChg chg="modSp add mod">
        <pc:chgData name="Yuki MATSUMOTO" userId="98b02df8-3287-447b-93db-ff9b0bb1d1ec" providerId="ADAL" clId="{92CB7813-964A-44C8-9B0D-98DF9B33C173}" dt="2024-12-04T12:32:56.027" v="4519" actId="693"/>
        <pc:sldMkLst>
          <pc:docMk/>
          <pc:sldMk cId="2547919194" sldId="382"/>
        </pc:sldMkLst>
      </pc:sldChg>
      <pc:sldChg chg="modSp add mod">
        <pc:chgData name="Yuki MATSUMOTO" userId="98b02df8-3287-447b-93db-ff9b0bb1d1ec" providerId="ADAL" clId="{92CB7813-964A-44C8-9B0D-98DF9B33C173}" dt="2024-12-04T13:55:53.614" v="4837" actId="20577"/>
        <pc:sldMkLst>
          <pc:docMk/>
          <pc:sldMk cId="2750470802" sldId="383"/>
        </pc:sldMkLst>
      </pc:sldChg>
      <pc:sldChg chg="modSp add mod">
        <pc:chgData name="Yuki MATSUMOTO" userId="98b02df8-3287-447b-93db-ff9b0bb1d1ec" providerId="ADAL" clId="{92CB7813-964A-44C8-9B0D-98DF9B33C173}" dt="2024-12-04T12:33:09.808" v="4521" actId="693"/>
        <pc:sldMkLst>
          <pc:docMk/>
          <pc:sldMk cId="3546267288" sldId="384"/>
        </pc:sldMkLst>
      </pc:sldChg>
    </pc:docChg>
  </pc:docChgLst>
  <pc:docChgLst>
    <pc:chgData name="Hideki HARA" userId="48d5a621-9370-4287-a268-7daed95bda34" providerId="ADAL" clId="{AAC7FB47-30DC-41BA-A8FA-AABEE31F6D7B}"/>
    <pc:docChg chg="custSel addSld modSld">
      <pc:chgData name="Hideki HARA" userId="48d5a621-9370-4287-a268-7daed95bda34" providerId="ADAL" clId="{AAC7FB47-30DC-41BA-A8FA-AABEE31F6D7B}" dt="2024-12-04T14:38:00.975" v="701" actId="20577"/>
      <pc:docMkLst>
        <pc:docMk/>
      </pc:docMkLst>
      <pc:sldChg chg="modSp mod">
        <pc:chgData name="Hideki HARA" userId="48d5a621-9370-4287-a268-7daed95bda34" providerId="ADAL" clId="{AAC7FB47-30DC-41BA-A8FA-AABEE31F6D7B}" dt="2024-12-04T14:14:26.347" v="9" actId="207"/>
        <pc:sldMkLst>
          <pc:docMk/>
          <pc:sldMk cId="1844348000" sldId="336"/>
        </pc:sldMkLst>
      </pc:sldChg>
      <pc:sldChg chg="addSp delSp modSp mod">
        <pc:chgData name="Hideki HARA" userId="48d5a621-9370-4287-a268-7daed95bda34" providerId="ADAL" clId="{AAC7FB47-30DC-41BA-A8FA-AABEE31F6D7B}" dt="2024-12-04T14:26:27.316" v="347" actId="1076"/>
        <pc:sldMkLst>
          <pc:docMk/>
          <pc:sldMk cId="1617174902" sldId="372"/>
        </pc:sldMkLst>
      </pc:sldChg>
      <pc:sldChg chg="modSp mod">
        <pc:chgData name="Hideki HARA" userId="48d5a621-9370-4287-a268-7daed95bda34" providerId="ADAL" clId="{AAC7FB47-30DC-41BA-A8FA-AABEE31F6D7B}" dt="2024-12-04T14:30:31.820" v="422" actId="692"/>
        <pc:sldMkLst>
          <pc:docMk/>
          <pc:sldMk cId="3770907730" sldId="373"/>
        </pc:sldMkLst>
      </pc:sldChg>
      <pc:sldChg chg="modSp mod">
        <pc:chgData name="Hideki HARA" userId="48d5a621-9370-4287-a268-7daed95bda34" providerId="ADAL" clId="{AAC7FB47-30DC-41BA-A8FA-AABEE31F6D7B}" dt="2024-12-04T14:30:40.916" v="424" actId="692"/>
        <pc:sldMkLst>
          <pc:docMk/>
          <pc:sldMk cId="2386123914" sldId="374"/>
        </pc:sldMkLst>
      </pc:sldChg>
      <pc:sldChg chg="modSp mod">
        <pc:chgData name="Hideki HARA" userId="48d5a621-9370-4287-a268-7daed95bda34" providerId="ADAL" clId="{AAC7FB47-30DC-41BA-A8FA-AABEE31F6D7B}" dt="2024-12-04T14:30:57.975" v="427" actId="14100"/>
        <pc:sldMkLst>
          <pc:docMk/>
          <pc:sldMk cId="2843998891" sldId="375"/>
        </pc:sldMkLst>
      </pc:sldChg>
      <pc:sldChg chg="modSp mod">
        <pc:chgData name="Hideki HARA" userId="48d5a621-9370-4287-a268-7daed95bda34" providerId="ADAL" clId="{AAC7FB47-30DC-41BA-A8FA-AABEE31F6D7B}" dt="2024-12-04T14:14:36.305" v="11" actId="692"/>
        <pc:sldMkLst>
          <pc:docMk/>
          <pc:sldMk cId="10992343" sldId="376"/>
        </pc:sldMkLst>
      </pc:sldChg>
      <pc:sldChg chg="modSp mod">
        <pc:chgData name="Hideki HARA" userId="48d5a621-9370-4287-a268-7daed95bda34" providerId="ADAL" clId="{AAC7FB47-30DC-41BA-A8FA-AABEE31F6D7B}" dt="2024-12-04T14:38:00.975" v="701" actId="20577"/>
        <pc:sldMkLst>
          <pc:docMk/>
          <pc:sldMk cId="1444149175" sldId="377"/>
        </pc:sldMkLst>
      </pc:sldChg>
      <pc:sldChg chg="modSp mod">
        <pc:chgData name="Hideki HARA" userId="48d5a621-9370-4287-a268-7daed95bda34" providerId="ADAL" clId="{AAC7FB47-30DC-41BA-A8FA-AABEE31F6D7B}" dt="2024-12-04T14:37:20.920" v="697" actId="6549"/>
        <pc:sldMkLst>
          <pc:docMk/>
          <pc:sldMk cId="1476777927" sldId="378"/>
        </pc:sldMkLst>
      </pc:sldChg>
      <pc:sldChg chg="modSp mod">
        <pc:chgData name="Hideki HARA" userId="48d5a621-9370-4287-a268-7daed95bda34" providerId="ADAL" clId="{AAC7FB47-30DC-41BA-A8FA-AABEE31F6D7B}" dt="2024-12-04T14:34:15.023" v="525" actId="20577"/>
        <pc:sldMkLst>
          <pc:docMk/>
          <pc:sldMk cId="1698699176" sldId="379"/>
        </pc:sldMkLst>
      </pc:sldChg>
      <pc:sldChg chg="modSp mod">
        <pc:chgData name="Hideki HARA" userId="48d5a621-9370-4287-a268-7daed95bda34" providerId="ADAL" clId="{AAC7FB47-30DC-41BA-A8FA-AABEE31F6D7B}" dt="2024-12-04T14:35:43.185" v="631" actId="20577"/>
        <pc:sldMkLst>
          <pc:docMk/>
          <pc:sldMk cId="2864479293" sldId="380"/>
        </pc:sldMkLst>
      </pc:sldChg>
      <pc:sldChg chg="modSp mod">
        <pc:chgData name="Hideki HARA" userId="48d5a621-9370-4287-a268-7daed95bda34" providerId="ADAL" clId="{AAC7FB47-30DC-41BA-A8FA-AABEE31F6D7B}" dt="2024-12-04T14:32:18.034" v="440" actId="692"/>
        <pc:sldMkLst>
          <pc:docMk/>
          <pc:sldMk cId="501828217" sldId="381"/>
        </pc:sldMkLst>
      </pc:sldChg>
      <pc:sldChg chg="modSp mod">
        <pc:chgData name="Hideki HARA" userId="48d5a621-9370-4287-a268-7daed95bda34" providerId="ADAL" clId="{AAC7FB47-30DC-41BA-A8FA-AABEE31F6D7B}" dt="2024-12-04T14:32:34.109" v="443" actId="14100"/>
        <pc:sldMkLst>
          <pc:docMk/>
          <pc:sldMk cId="2547919194" sldId="382"/>
        </pc:sldMkLst>
      </pc:sldChg>
      <pc:sldChg chg="modSp mod">
        <pc:chgData name="Hideki HARA" userId="48d5a621-9370-4287-a268-7daed95bda34" providerId="ADAL" clId="{AAC7FB47-30DC-41BA-A8FA-AABEE31F6D7B}" dt="2024-12-04T14:32:45.250" v="446" actId="692"/>
        <pc:sldMkLst>
          <pc:docMk/>
          <pc:sldMk cId="2750470802" sldId="383"/>
        </pc:sldMkLst>
      </pc:sldChg>
      <pc:sldChg chg="modSp mod">
        <pc:chgData name="Hideki HARA" userId="48d5a621-9370-4287-a268-7daed95bda34" providerId="ADAL" clId="{AAC7FB47-30DC-41BA-A8FA-AABEE31F6D7B}" dt="2024-12-04T14:33:36.193" v="521" actId="14100"/>
        <pc:sldMkLst>
          <pc:docMk/>
          <pc:sldMk cId="3546267288" sldId="384"/>
        </pc:sldMkLst>
      </pc:sldChg>
      <pc:sldChg chg="delSp modSp add mod">
        <pc:chgData name="Hideki HARA" userId="48d5a621-9370-4287-a268-7daed95bda34" providerId="ADAL" clId="{AAC7FB47-30DC-41BA-A8FA-AABEE31F6D7B}" dt="2024-12-04T14:30:00.596" v="419" actId="6549"/>
        <pc:sldMkLst>
          <pc:docMk/>
          <pc:sldMk cId="205647103" sldId="38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6EF271E-B8B8-4E1B-9C85-BCFEF815C6AB}" type="datetimeFigureOut">
              <a:rPr kumimoji="1" lang="ja-JP" altLang="en-US" smtClean="0"/>
              <a:t>2025/10/10</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44B8866-196A-42F1-87A4-82E339D758FF}" type="slidenum">
              <a:rPr kumimoji="1" lang="ja-JP" altLang="en-US" smtClean="0"/>
              <a:t>‹#›</a:t>
            </a:fld>
            <a:endParaRPr kumimoji="1" lang="ja-JP" altLang="en-US"/>
          </a:p>
        </p:txBody>
      </p:sp>
    </p:spTree>
    <p:extLst>
      <p:ext uri="{BB962C8B-B14F-4D97-AF65-F5344CB8AC3E}">
        <p14:creationId xmlns:p14="http://schemas.microsoft.com/office/powerpoint/2010/main" val="25648695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26FCE1-5F35-A1F3-C6FB-92BF1A2880C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F2818FD-8B65-3AA4-C53A-BD9F626D9CCF}"/>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6A5B3A5-36D2-8E4D-8624-49CF9C4AD48E}"/>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05E85200-6F5F-2C5D-F4AF-58011E176DDF}"/>
              </a:ext>
            </a:extLst>
          </p:cNvPr>
          <p:cNvSpPr>
            <a:spLocks noGrp="1"/>
          </p:cNvSpPr>
          <p:nvPr>
            <p:ph type="sldNum" sz="quarter" idx="5"/>
          </p:nvPr>
        </p:nvSpPr>
        <p:spPr/>
        <p:txBody>
          <a:bodyPr/>
          <a:lstStyle/>
          <a:p>
            <a:fld id="{C44B8866-196A-42F1-87A4-82E339D758FF}" type="slidenum">
              <a:rPr kumimoji="1" lang="ja-JP" altLang="en-US" smtClean="0"/>
              <a:t>2</a:t>
            </a:fld>
            <a:endParaRPr kumimoji="1" lang="ja-JP" altLang="en-US"/>
          </a:p>
        </p:txBody>
      </p:sp>
    </p:spTree>
    <p:extLst>
      <p:ext uri="{BB962C8B-B14F-4D97-AF65-F5344CB8AC3E}">
        <p14:creationId xmlns:p14="http://schemas.microsoft.com/office/powerpoint/2010/main" val="39002755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65B759-4A3E-C2CB-A321-85280D19171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0786BE55-9B9A-90A6-C477-6069B23522E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00A0317A-61A6-5B71-C60B-518347ECFAC8}"/>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670B51E8-B427-0E76-EAE3-A8AE3F4C4558}"/>
              </a:ext>
            </a:extLst>
          </p:cNvPr>
          <p:cNvSpPr>
            <a:spLocks noGrp="1"/>
          </p:cNvSpPr>
          <p:nvPr>
            <p:ph type="sldNum" sz="quarter" idx="5"/>
          </p:nvPr>
        </p:nvSpPr>
        <p:spPr/>
        <p:txBody>
          <a:bodyPr/>
          <a:lstStyle/>
          <a:p>
            <a:fld id="{C44B8866-196A-42F1-87A4-82E339D758FF}" type="slidenum">
              <a:rPr kumimoji="1" lang="ja-JP" altLang="en-US" smtClean="0"/>
              <a:t>11</a:t>
            </a:fld>
            <a:endParaRPr kumimoji="1" lang="ja-JP" altLang="en-US"/>
          </a:p>
        </p:txBody>
      </p:sp>
    </p:spTree>
    <p:extLst>
      <p:ext uri="{BB962C8B-B14F-4D97-AF65-F5344CB8AC3E}">
        <p14:creationId xmlns:p14="http://schemas.microsoft.com/office/powerpoint/2010/main" val="6071140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EA3E8-D947-8D89-0686-72BE1BAE558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00EC489-76C0-22CA-D1B8-CA1CCE01396C}"/>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552E506-6DA6-E55E-170B-D215495DC429}"/>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B543DED4-0981-DB4D-1E28-EBC31EA6C51E}"/>
              </a:ext>
            </a:extLst>
          </p:cNvPr>
          <p:cNvSpPr>
            <a:spLocks noGrp="1"/>
          </p:cNvSpPr>
          <p:nvPr>
            <p:ph type="sldNum" sz="quarter" idx="5"/>
          </p:nvPr>
        </p:nvSpPr>
        <p:spPr/>
        <p:txBody>
          <a:bodyPr/>
          <a:lstStyle/>
          <a:p>
            <a:fld id="{C44B8866-196A-42F1-87A4-82E339D758FF}" type="slidenum">
              <a:rPr kumimoji="1" lang="ja-JP" altLang="en-US" smtClean="0"/>
              <a:t>12</a:t>
            </a:fld>
            <a:endParaRPr kumimoji="1" lang="ja-JP" altLang="en-US"/>
          </a:p>
        </p:txBody>
      </p:sp>
    </p:spTree>
    <p:extLst>
      <p:ext uri="{BB962C8B-B14F-4D97-AF65-F5344CB8AC3E}">
        <p14:creationId xmlns:p14="http://schemas.microsoft.com/office/powerpoint/2010/main" val="19426972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1CDA93-D2AC-310C-B8DD-4A49F91C0CC7}"/>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BF6E315-20C1-4990-6459-1603171E143D}"/>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132E5E6-CE42-404F-0C2F-8FD2F4154258}"/>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41F3C41D-9D36-2F49-2B6E-069298EF1513}"/>
              </a:ext>
            </a:extLst>
          </p:cNvPr>
          <p:cNvSpPr>
            <a:spLocks noGrp="1"/>
          </p:cNvSpPr>
          <p:nvPr>
            <p:ph type="sldNum" sz="quarter" idx="5"/>
          </p:nvPr>
        </p:nvSpPr>
        <p:spPr/>
        <p:txBody>
          <a:bodyPr/>
          <a:lstStyle/>
          <a:p>
            <a:fld id="{C44B8866-196A-42F1-87A4-82E339D758FF}" type="slidenum">
              <a:rPr kumimoji="1" lang="ja-JP" altLang="en-US" smtClean="0"/>
              <a:t>13</a:t>
            </a:fld>
            <a:endParaRPr kumimoji="1" lang="ja-JP" altLang="en-US"/>
          </a:p>
        </p:txBody>
      </p:sp>
    </p:spTree>
    <p:extLst>
      <p:ext uri="{BB962C8B-B14F-4D97-AF65-F5344CB8AC3E}">
        <p14:creationId xmlns:p14="http://schemas.microsoft.com/office/powerpoint/2010/main" val="154035432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67948C-CA0A-5247-7F04-2DE541EA58C1}"/>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0550DDA7-A5D5-6C0B-B020-12304A1A65B5}"/>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68DD3AF-45DB-A551-10DD-409EADB258C7}"/>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57608241-8F0D-A051-D0B5-E93CE92B7A7E}"/>
              </a:ext>
            </a:extLst>
          </p:cNvPr>
          <p:cNvSpPr>
            <a:spLocks noGrp="1"/>
          </p:cNvSpPr>
          <p:nvPr>
            <p:ph type="sldNum" sz="quarter" idx="5"/>
          </p:nvPr>
        </p:nvSpPr>
        <p:spPr/>
        <p:txBody>
          <a:bodyPr/>
          <a:lstStyle/>
          <a:p>
            <a:fld id="{C44B8866-196A-42F1-87A4-82E339D758FF}" type="slidenum">
              <a:rPr kumimoji="1" lang="ja-JP" altLang="en-US" smtClean="0"/>
              <a:t>14</a:t>
            </a:fld>
            <a:endParaRPr kumimoji="1" lang="ja-JP" altLang="en-US"/>
          </a:p>
        </p:txBody>
      </p:sp>
    </p:spTree>
    <p:extLst>
      <p:ext uri="{BB962C8B-B14F-4D97-AF65-F5344CB8AC3E}">
        <p14:creationId xmlns:p14="http://schemas.microsoft.com/office/powerpoint/2010/main" val="858376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40FEA8-47C6-9500-7F3C-4E68EC60A9DF}"/>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3EA610E-6A85-A442-C058-C87F47B5B8CE}"/>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5A970EA0-6BCF-4F2C-18FC-8AF3A5CB5244}"/>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5B45C552-B013-226E-BA04-1C81F717D636}"/>
              </a:ext>
            </a:extLst>
          </p:cNvPr>
          <p:cNvSpPr>
            <a:spLocks noGrp="1"/>
          </p:cNvSpPr>
          <p:nvPr>
            <p:ph type="sldNum" sz="quarter" idx="5"/>
          </p:nvPr>
        </p:nvSpPr>
        <p:spPr/>
        <p:txBody>
          <a:bodyPr/>
          <a:lstStyle/>
          <a:p>
            <a:fld id="{C44B8866-196A-42F1-87A4-82E339D758FF}" type="slidenum">
              <a:rPr kumimoji="1" lang="ja-JP" altLang="en-US" smtClean="0"/>
              <a:t>15</a:t>
            </a:fld>
            <a:endParaRPr kumimoji="1" lang="ja-JP" altLang="en-US"/>
          </a:p>
        </p:txBody>
      </p:sp>
    </p:spTree>
    <p:extLst>
      <p:ext uri="{BB962C8B-B14F-4D97-AF65-F5344CB8AC3E}">
        <p14:creationId xmlns:p14="http://schemas.microsoft.com/office/powerpoint/2010/main" val="40467852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C70547-6E3C-E59F-DBF9-7F27DF085BAE}"/>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43BF455-0A17-B733-9B47-E3692DBDA865}"/>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969EC07-B240-9707-9113-CE4E5F52CBBC}"/>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BA5EC973-FAF4-CA75-A058-029041937F9A}"/>
              </a:ext>
            </a:extLst>
          </p:cNvPr>
          <p:cNvSpPr>
            <a:spLocks noGrp="1"/>
          </p:cNvSpPr>
          <p:nvPr>
            <p:ph type="sldNum" sz="quarter" idx="5"/>
          </p:nvPr>
        </p:nvSpPr>
        <p:spPr/>
        <p:txBody>
          <a:bodyPr/>
          <a:lstStyle/>
          <a:p>
            <a:fld id="{C44B8866-196A-42F1-87A4-82E339D758FF}" type="slidenum">
              <a:rPr kumimoji="1" lang="ja-JP" altLang="en-US" smtClean="0"/>
              <a:t>3</a:t>
            </a:fld>
            <a:endParaRPr kumimoji="1" lang="ja-JP" altLang="en-US"/>
          </a:p>
        </p:txBody>
      </p:sp>
    </p:spTree>
    <p:extLst>
      <p:ext uri="{BB962C8B-B14F-4D97-AF65-F5344CB8AC3E}">
        <p14:creationId xmlns:p14="http://schemas.microsoft.com/office/powerpoint/2010/main" val="29283478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897570-4934-79F8-EBC4-CC630D47CC8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41AE05B-5D6C-3779-C4CD-876ADD8D7F99}"/>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0D860224-F37D-B2E9-2BE4-2B896C3DD65A}"/>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1A8B28BA-86C0-9E86-4147-113D53227181}"/>
              </a:ext>
            </a:extLst>
          </p:cNvPr>
          <p:cNvSpPr>
            <a:spLocks noGrp="1"/>
          </p:cNvSpPr>
          <p:nvPr>
            <p:ph type="sldNum" sz="quarter" idx="5"/>
          </p:nvPr>
        </p:nvSpPr>
        <p:spPr/>
        <p:txBody>
          <a:bodyPr/>
          <a:lstStyle/>
          <a:p>
            <a:fld id="{C44B8866-196A-42F1-87A4-82E339D758FF}" type="slidenum">
              <a:rPr kumimoji="1" lang="ja-JP" altLang="en-US" smtClean="0"/>
              <a:t>4</a:t>
            </a:fld>
            <a:endParaRPr kumimoji="1" lang="ja-JP" altLang="en-US"/>
          </a:p>
        </p:txBody>
      </p:sp>
    </p:spTree>
    <p:extLst>
      <p:ext uri="{BB962C8B-B14F-4D97-AF65-F5344CB8AC3E}">
        <p14:creationId xmlns:p14="http://schemas.microsoft.com/office/powerpoint/2010/main" val="2287819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BA0591-3343-84D6-64E2-6814BD04F9FA}"/>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A80C45C-6BB4-93A1-90DB-18F7AFDCF274}"/>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EACAF084-EC90-0F13-BCD0-5297BF7FA624}"/>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0E989CD9-F8F5-3527-1D71-8B349345EA86}"/>
              </a:ext>
            </a:extLst>
          </p:cNvPr>
          <p:cNvSpPr>
            <a:spLocks noGrp="1"/>
          </p:cNvSpPr>
          <p:nvPr>
            <p:ph type="sldNum" sz="quarter" idx="5"/>
          </p:nvPr>
        </p:nvSpPr>
        <p:spPr/>
        <p:txBody>
          <a:bodyPr/>
          <a:lstStyle/>
          <a:p>
            <a:fld id="{C44B8866-196A-42F1-87A4-82E339D758FF}" type="slidenum">
              <a:rPr kumimoji="1" lang="ja-JP" altLang="en-US" smtClean="0"/>
              <a:t>5</a:t>
            </a:fld>
            <a:endParaRPr kumimoji="1" lang="ja-JP" altLang="en-US"/>
          </a:p>
        </p:txBody>
      </p:sp>
    </p:spTree>
    <p:extLst>
      <p:ext uri="{BB962C8B-B14F-4D97-AF65-F5344CB8AC3E}">
        <p14:creationId xmlns:p14="http://schemas.microsoft.com/office/powerpoint/2010/main" val="4593822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D74C57-4D5D-422E-1712-A951C810F7D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3EFC940-14F9-5401-025F-1BF7AA51180C}"/>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32512F58-35A5-9738-A47B-07D57504EBC2}"/>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40BA02F2-834E-FFC3-DD53-1011576546A2}"/>
              </a:ext>
            </a:extLst>
          </p:cNvPr>
          <p:cNvSpPr>
            <a:spLocks noGrp="1"/>
          </p:cNvSpPr>
          <p:nvPr>
            <p:ph type="sldNum" sz="quarter" idx="5"/>
          </p:nvPr>
        </p:nvSpPr>
        <p:spPr/>
        <p:txBody>
          <a:bodyPr/>
          <a:lstStyle/>
          <a:p>
            <a:fld id="{C44B8866-196A-42F1-87A4-82E339D758FF}" type="slidenum">
              <a:rPr kumimoji="1" lang="ja-JP" altLang="en-US" smtClean="0"/>
              <a:t>6</a:t>
            </a:fld>
            <a:endParaRPr kumimoji="1" lang="ja-JP" altLang="en-US"/>
          </a:p>
        </p:txBody>
      </p:sp>
    </p:spTree>
    <p:extLst>
      <p:ext uri="{BB962C8B-B14F-4D97-AF65-F5344CB8AC3E}">
        <p14:creationId xmlns:p14="http://schemas.microsoft.com/office/powerpoint/2010/main" val="38633409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CC83D0-7280-A9AA-7F89-F5D012B834F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57F11C4-567D-E7D5-5D61-C3ACFAE9DE25}"/>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A75F274F-651C-398B-6EC2-700102613F98}"/>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CFAA9388-8A1C-6C30-726B-F78E82EE54D6}"/>
              </a:ext>
            </a:extLst>
          </p:cNvPr>
          <p:cNvSpPr>
            <a:spLocks noGrp="1"/>
          </p:cNvSpPr>
          <p:nvPr>
            <p:ph type="sldNum" sz="quarter" idx="5"/>
          </p:nvPr>
        </p:nvSpPr>
        <p:spPr/>
        <p:txBody>
          <a:bodyPr/>
          <a:lstStyle/>
          <a:p>
            <a:fld id="{C44B8866-196A-42F1-87A4-82E339D758FF}" type="slidenum">
              <a:rPr kumimoji="1" lang="ja-JP" altLang="en-US" smtClean="0"/>
              <a:t>7</a:t>
            </a:fld>
            <a:endParaRPr kumimoji="1" lang="ja-JP" altLang="en-US"/>
          </a:p>
        </p:txBody>
      </p:sp>
    </p:spTree>
    <p:extLst>
      <p:ext uri="{BB962C8B-B14F-4D97-AF65-F5344CB8AC3E}">
        <p14:creationId xmlns:p14="http://schemas.microsoft.com/office/powerpoint/2010/main" val="31871349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E6C497-7324-5EED-270F-75855EC4C06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1D805F7-FDE6-CFAA-6EFB-24AB039F8BE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535B8322-612F-141E-63CF-15E7D49CA4E8}"/>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B8DA5A21-ABE6-F86A-DF7E-7C08B6486C9C}"/>
              </a:ext>
            </a:extLst>
          </p:cNvPr>
          <p:cNvSpPr>
            <a:spLocks noGrp="1"/>
          </p:cNvSpPr>
          <p:nvPr>
            <p:ph type="sldNum" sz="quarter" idx="5"/>
          </p:nvPr>
        </p:nvSpPr>
        <p:spPr/>
        <p:txBody>
          <a:bodyPr/>
          <a:lstStyle/>
          <a:p>
            <a:fld id="{C44B8866-196A-42F1-87A4-82E339D758FF}" type="slidenum">
              <a:rPr kumimoji="1" lang="ja-JP" altLang="en-US" smtClean="0"/>
              <a:t>8</a:t>
            </a:fld>
            <a:endParaRPr kumimoji="1" lang="ja-JP" altLang="en-US"/>
          </a:p>
        </p:txBody>
      </p:sp>
    </p:spTree>
    <p:extLst>
      <p:ext uri="{BB962C8B-B14F-4D97-AF65-F5344CB8AC3E}">
        <p14:creationId xmlns:p14="http://schemas.microsoft.com/office/powerpoint/2010/main" val="35795776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12B37A-4996-4A4A-4733-D36906A85C5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B41B9CF-A459-E472-9C1B-A9C4C281BD7D}"/>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A3D82A36-8539-CB4B-1E85-8D9F1754D047}"/>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3614A2C9-A16D-294E-B668-8A7DE0D83C1B}"/>
              </a:ext>
            </a:extLst>
          </p:cNvPr>
          <p:cNvSpPr>
            <a:spLocks noGrp="1"/>
          </p:cNvSpPr>
          <p:nvPr>
            <p:ph type="sldNum" sz="quarter" idx="5"/>
          </p:nvPr>
        </p:nvSpPr>
        <p:spPr/>
        <p:txBody>
          <a:bodyPr/>
          <a:lstStyle/>
          <a:p>
            <a:fld id="{C44B8866-196A-42F1-87A4-82E339D758FF}" type="slidenum">
              <a:rPr kumimoji="1" lang="ja-JP" altLang="en-US" smtClean="0"/>
              <a:t>9</a:t>
            </a:fld>
            <a:endParaRPr kumimoji="1" lang="ja-JP" altLang="en-US"/>
          </a:p>
        </p:txBody>
      </p:sp>
    </p:spTree>
    <p:extLst>
      <p:ext uri="{BB962C8B-B14F-4D97-AF65-F5344CB8AC3E}">
        <p14:creationId xmlns:p14="http://schemas.microsoft.com/office/powerpoint/2010/main" val="32042322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F655B4-1018-05F6-369E-2FCA01A7F0E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2F8FF044-D608-171E-D17A-6CDA1994F21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0DBB16EB-7D55-4568-517E-2C4F36E5272C}"/>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3B70C258-EFEC-3015-5540-8B8F6BF1EF7B}"/>
              </a:ext>
            </a:extLst>
          </p:cNvPr>
          <p:cNvSpPr>
            <a:spLocks noGrp="1"/>
          </p:cNvSpPr>
          <p:nvPr>
            <p:ph type="sldNum" sz="quarter" idx="5"/>
          </p:nvPr>
        </p:nvSpPr>
        <p:spPr/>
        <p:txBody>
          <a:bodyPr/>
          <a:lstStyle/>
          <a:p>
            <a:fld id="{C44B8866-196A-42F1-87A4-82E339D758FF}" type="slidenum">
              <a:rPr kumimoji="1" lang="ja-JP" altLang="en-US" smtClean="0"/>
              <a:t>10</a:t>
            </a:fld>
            <a:endParaRPr kumimoji="1" lang="ja-JP" altLang="en-US"/>
          </a:p>
        </p:txBody>
      </p:sp>
    </p:spTree>
    <p:extLst>
      <p:ext uri="{BB962C8B-B14F-4D97-AF65-F5344CB8AC3E}">
        <p14:creationId xmlns:p14="http://schemas.microsoft.com/office/powerpoint/2010/main" val="11827422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7" name="Rectangle 6"/>
          <p:cNvSpPr/>
          <p:nvPr/>
        </p:nvSpPr>
        <p:spPr>
          <a:xfrm>
            <a:off x="2384"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4"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7385" spc="-46" baseline="0">
                <a:solidFill>
                  <a:schemeClr val="tx1">
                    <a:lumMod val="85000"/>
                    <a:lumOff val="15000"/>
                  </a:schemeClr>
                </a:solidFill>
              </a:defRPr>
            </a:lvl1pPr>
          </a:lstStyle>
          <a:p>
            <a:r>
              <a:rPr lang="ja-JP" altLang="en-US"/>
              <a:t>マスター タイトルの書式設定</a:t>
            </a:r>
            <a:endParaRPr lang="en-US"/>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215" cap="all" spc="185" baseline="0">
                <a:solidFill>
                  <a:schemeClr val="tx2"/>
                </a:solidFill>
                <a:latin typeface="+mj-lt"/>
              </a:defRPr>
            </a:lvl1pPr>
            <a:lvl2pPr marL="422041" indent="0" algn="ctr">
              <a:buNone/>
              <a:defRPr sz="2215"/>
            </a:lvl2pPr>
            <a:lvl3pPr marL="844083" indent="0" algn="ctr">
              <a:buNone/>
              <a:defRPr sz="2215"/>
            </a:lvl3pPr>
            <a:lvl4pPr marL="1266124" indent="0" algn="ctr">
              <a:buNone/>
              <a:defRPr sz="1846"/>
            </a:lvl4pPr>
            <a:lvl5pPr marL="1688165" indent="0" algn="ctr">
              <a:buNone/>
              <a:defRPr sz="1846"/>
            </a:lvl5pPr>
            <a:lvl6pPr marL="2110207" indent="0" algn="ctr">
              <a:buNone/>
              <a:defRPr sz="1846"/>
            </a:lvl6pPr>
            <a:lvl7pPr marL="2532248" indent="0" algn="ctr">
              <a:buNone/>
              <a:defRPr sz="1846"/>
            </a:lvl7pPr>
            <a:lvl8pPr marL="2954289" indent="0" algn="ctr">
              <a:buNone/>
              <a:defRPr sz="1846"/>
            </a:lvl8pPr>
            <a:lvl9pPr marL="3376331" indent="0" algn="ctr">
              <a:buNone/>
              <a:defRPr sz="1846"/>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endParaRPr lang="ja-JP" altLang="en-US"/>
          </a:p>
        </p:txBody>
      </p:sp>
      <p:sp>
        <p:nvSpPr>
          <p:cNvPr id="5" name="Footer Placeholder 4"/>
          <p:cNvSpPr>
            <a:spLocks noGrp="1"/>
          </p:cNvSpPr>
          <p:nvPr>
            <p:ph type="ftr" sz="quarter" idx="11"/>
          </p:nvPr>
        </p:nvSpPr>
        <p:spPr/>
        <p:txBody>
          <a:bodyPr/>
          <a:lstStyle/>
          <a:p>
            <a:endParaRPr lang="ja-JP" alt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280717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lIns="45720" tIns="0" rIns="45720" bIns="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endParaRPr lang="ja-JP" altLang="en-US"/>
          </a:p>
        </p:txBody>
      </p:sp>
      <p:sp>
        <p:nvSpPr>
          <p:cNvPr id="5" name="Footer Placeholder 4"/>
          <p:cNvSpPr>
            <a:spLocks noGrp="1"/>
          </p:cNvSpPr>
          <p:nvPr>
            <p:ph type="ftr" sz="quarter" idx="11"/>
          </p:nvPr>
        </p:nvSpPr>
        <p:spPr/>
        <p:txBody>
          <a:bodyPr/>
          <a:lstStyle/>
          <a:p>
            <a:endParaRPr lang="ja-JP" altLang="en-US"/>
          </a:p>
        </p:txBody>
      </p:sp>
      <p:sp>
        <p:nvSpPr>
          <p:cNvPr id="6" name="Slide Number Placeholder 5"/>
          <p:cNvSpPr>
            <a:spLocks noGrp="1"/>
          </p:cNvSpPr>
          <p:nvPr>
            <p:ph type="sldNum" sz="quarter" idx="12"/>
          </p:nvPr>
        </p:nvSpPr>
        <p:spPr/>
        <p:txBody>
          <a:bodyPr/>
          <a:lstStyle/>
          <a:p>
            <a:fld id="{00000000-1234-1234-1234-123412341234}" type="slidenum">
              <a:rPr lang="en-US" altLang="ja-JP" smtClean="0"/>
              <a:pPr/>
              <a:t>‹#›</a:t>
            </a:fld>
            <a:endParaRPr lang="ja-JP" altLang="en-US"/>
          </a:p>
        </p:txBody>
      </p:sp>
    </p:spTree>
    <p:extLst>
      <p:ext uri="{BB962C8B-B14F-4D97-AF65-F5344CB8AC3E}">
        <p14:creationId xmlns:p14="http://schemas.microsoft.com/office/powerpoint/2010/main" val="9579465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7" name="Rectangle 6"/>
          <p:cNvSpPr/>
          <p:nvPr/>
        </p:nvSpPr>
        <p:spPr>
          <a:xfrm>
            <a:off x="2384"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4"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6" y="414783"/>
            <a:ext cx="1971675" cy="5757421"/>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28652" y="414779"/>
            <a:ext cx="5800725" cy="5757420"/>
          </a:xfrm>
        </p:spPr>
        <p:txBody>
          <a:bodyPr vert="eaVert" lIns="45720" tIns="0" rIns="45720" bIns="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endParaRPr lang="ja-JP" altLang="en-US"/>
          </a:p>
        </p:txBody>
      </p:sp>
      <p:sp>
        <p:nvSpPr>
          <p:cNvPr id="5" name="Footer Placeholder 4"/>
          <p:cNvSpPr>
            <a:spLocks noGrp="1"/>
          </p:cNvSpPr>
          <p:nvPr>
            <p:ph type="ftr" sz="quarter" idx="11"/>
          </p:nvPr>
        </p:nvSpPr>
        <p:spPr/>
        <p:txBody>
          <a:bodyPr/>
          <a:lstStyle/>
          <a:p>
            <a:endParaRPr lang="ja-JP" altLang="en-US"/>
          </a:p>
        </p:txBody>
      </p:sp>
      <p:sp>
        <p:nvSpPr>
          <p:cNvPr id="6" name="Slide Number Placeholder 5"/>
          <p:cNvSpPr>
            <a:spLocks noGrp="1"/>
          </p:cNvSpPr>
          <p:nvPr>
            <p:ph type="sldNum" sz="quarter" idx="12"/>
          </p:nvPr>
        </p:nvSpPr>
        <p:spPr/>
        <p:txBody>
          <a:bodyPr/>
          <a:lstStyle/>
          <a:p>
            <a:fld id="{00000000-1234-1234-1234-123412341234}" type="slidenum">
              <a:rPr lang="en-US" altLang="ja-JP" smtClean="0"/>
              <a:pPr/>
              <a:t>‹#›</a:t>
            </a:fld>
            <a:endParaRPr lang="ja-JP" altLang="en-US"/>
          </a:p>
        </p:txBody>
      </p:sp>
    </p:spTree>
    <p:extLst>
      <p:ext uri="{BB962C8B-B14F-4D97-AF65-F5344CB8AC3E}">
        <p14:creationId xmlns:p14="http://schemas.microsoft.com/office/powerpoint/2010/main" val="4195200715"/>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endParaRPr lang="ja-JP" altLang="en-US"/>
          </a:p>
        </p:txBody>
      </p:sp>
      <p:sp>
        <p:nvSpPr>
          <p:cNvPr id="5" name="Footer Placeholder 4"/>
          <p:cNvSpPr>
            <a:spLocks noGrp="1"/>
          </p:cNvSpPr>
          <p:nvPr>
            <p:ph type="ftr" sz="quarter" idx="11"/>
          </p:nvPr>
        </p:nvSpPr>
        <p:spPr/>
        <p:txBody>
          <a:bodyPr/>
          <a:lstStyle/>
          <a:p>
            <a:endParaRPr lang="ja-JP" altLang="en-US"/>
          </a:p>
        </p:txBody>
      </p:sp>
      <p:sp>
        <p:nvSpPr>
          <p:cNvPr id="6" name="Slide Number Placeholder 5"/>
          <p:cNvSpPr>
            <a:spLocks noGrp="1"/>
          </p:cNvSpPr>
          <p:nvPr>
            <p:ph type="sldNum" sz="quarter" idx="12"/>
          </p:nvPr>
        </p:nvSpPr>
        <p:spPr/>
        <p:txBody>
          <a:bodyPr/>
          <a:lstStyle/>
          <a:p>
            <a:fld id="{00000000-1234-1234-1234-123412341234}" type="slidenum">
              <a:rPr lang="en-US" altLang="ja-JP" smtClean="0"/>
              <a:pPr/>
              <a:t>‹#›</a:t>
            </a:fld>
            <a:endParaRPr lang="ja-JP" altLang="en-US"/>
          </a:p>
        </p:txBody>
      </p:sp>
    </p:spTree>
    <p:extLst>
      <p:ext uri="{BB962C8B-B14F-4D97-AF65-F5344CB8AC3E}">
        <p14:creationId xmlns:p14="http://schemas.microsoft.com/office/powerpoint/2010/main" val="6406157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4"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4"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7385" b="0">
                <a:solidFill>
                  <a:schemeClr val="tx1">
                    <a:lumMod val="85000"/>
                    <a:lumOff val="15000"/>
                  </a:schemeClr>
                </a:solidFill>
              </a:defRPr>
            </a:lvl1pPr>
          </a:lstStyle>
          <a:p>
            <a:r>
              <a:rPr lang="ja-JP" altLang="en-US"/>
              <a:t>マスター タイトルの書式設定</a:t>
            </a:r>
            <a:endParaRPr lang="en-US"/>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215" cap="all" spc="185" baseline="0">
                <a:solidFill>
                  <a:schemeClr val="tx2"/>
                </a:solidFill>
                <a:latin typeface="+mj-lt"/>
              </a:defRPr>
            </a:lvl1pPr>
            <a:lvl2pPr marL="422041" indent="0">
              <a:buNone/>
              <a:defRPr sz="1662">
                <a:solidFill>
                  <a:schemeClr val="tx1">
                    <a:tint val="75000"/>
                  </a:schemeClr>
                </a:solidFill>
              </a:defRPr>
            </a:lvl2pPr>
            <a:lvl3pPr marL="844083" indent="0">
              <a:buNone/>
              <a:defRPr sz="1477">
                <a:solidFill>
                  <a:schemeClr val="tx1">
                    <a:tint val="75000"/>
                  </a:schemeClr>
                </a:solidFill>
              </a:defRPr>
            </a:lvl3pPr>
            <a:lvl4pPr marL="1266124" indent="0">
              <a:buNone/>
              <a:defRPr sz="1292">
                <a:solidFill>
                  <a:schemeClr val="tx1">
                    <a:tint val="75000"/>
                  </a:schemeClr>
                </a:solidFill>
              </a:defRPr>
            </a:lvl4pPr>
            <a:lvl5pPr marL="1688165" indent="0">
              <a:buNone/>
              <a:defRPr sz="1292">
                <a:solidFill>
                  <a:schemeClr val="tx1">
                    <a:tint val="75000"/>
                  </a:schemeClr>
                </a:solidFill>
              </a:defRPr>
            </a:lvl5pPr>
            <a:lvl6pPr marL="2110207" indent="0">
              <a:buNone/>
              <a:defRPr sz="1292">
                <a:solidFill>
                  <a:schemeClr val="tx1">
                    <a:tint val="75000"/>
                  </a:schemeClr>
                </a:solidFill>
              </a:defRPr>
            </a:lvl6pPr>
            <a:lvl7pPr marL="2532248" indent="0">
              <a:buNone/>
              <a:defRPr sz="1292">
                <a:solidFill>
                  <a:schemeClr val="tx1">
                    <a:tint val="75000"/>
                  </a:schemeClr>
                </a:solidFill>
              </a:defRPr>
            </a:lvl7pPr>
            <a:lvl8pPr marL="2954289" indent="0">
              <a:buNone/>
              <a:defRPr sz="1292">
                <a:solidFill>
                  <a:schemeClr val="tx1">
                    <a:tint val="75000"/>
                  </a:schemeClr>
                </a:solidFill>
              </a:defRPr>
            </a:lvl8pPr>
            <a:lvl9pPr marL="3376331" indent="0">
              <a:buNone/>
              <a:defRPr sz="1292">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endParaRPr lang="ja-JP" altLang="en-US"/>
          </a:p>
        </p:txBody>
      </p:sp>
      <p:sp>
        <p:nvSpPr>
          <p:cNvPr id="5" name="Footer Placeholder 4"/>
          <p:cNvSpPr>
            <a:spLocks noGrp="1"/>
          </p:cNvSpPr>
          <p:nvPr>
            <p:ph type="ftr" sz="quarter" idx="11"/>
          </p:nvPr>
        </p:nvSpPr>
        <p:spPr/>
        <p:txBody>
          <a:bodyPr/>
          <a:lstStyle/>
          <a:p>
            <a:endParaRPr lang="ja-JP" altLang="en-US"/>
          </a:p>
        </p:txBody>
      </p:sp>
      <p:sp>
        <p:nvSpPr>
          <p:cNvPr id="6" name="Slide Number Placeholder 5"/>
          <p:cNvSpPr>
            <a:spLocks noGrp="1"/>
          </p:cNvSpPr>
          <p:nvPr>
            <p:ph type="sldNum" sz="quarter" idx="12"/>
          </p:nvPr>
        </p:nvSpPr>
        <p:spPr/>
        <p:txBody>
          <a:bodyPr/>
          <a:lstStyle/>
          <a:p>
            <a:fld id="{00000000-1234-1234-1234-123412341234}" type="slidenum">
              <a:rPr lang="en-US" altLang="ja-JP" smtClean="0"/>
              <a:pPr/>
              <a:t>‹#›</a:t>
            </a:fld>
            <a:endParaRPr lang="ja-JP" alt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181243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7"/>
            <a:ext cx="7543800" cy="1450757"/>
          </a:xfrm>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822960" y="1845734"/>
            <a:ext cx="3703320" cy="40233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4663440" y="1845740"/>
            <a:ext cx="3703320" cy="402335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endParaRPr lang="ja-JP" altLang="en-US"/>
          </a:p>
        </p:txBody>
      </p:sp>
      <p:sp>
        <p:nvSpPr>
          <p:cNvPr id="6" name="Footer Placeholder 5"/>
          <p:cNvSpPr>
            <a:spLocks noGrp="1"/>
          </p:cNvSpPr>
          <p:nvPr>
            <p:ph type="ftr" sz="quarter" idx="11"/>
          </p:nvPr>
        </p:nvSpPr>
        <p:spPr/>
        <p:txBody>
          <a:bodyPr/>
          <a:lstStyle/>
          <a:p>
            <a:endParaRPr lang="ja-JP" altLang="en-US"/>
          </a:p>
        </p:txBody>
      </p:sp>
      <p:sp>
        <p:nvSpPr>
          <p:cNvPr id="7" name="Slide Number Placeholder 6"/>
          <p:cNvSpPr>
            <a:spLocks noGrp="1"/>
          </p:cNvSpPr>
          <p:nvPr>
            <p:ph type="sldNum" sz="quarter" idx="12"/>
          </p:nvPr>
        </p:nvSpPr>
        <p:spPr/>
        <p:txBody>
          <a:bodyPr/>
          <a:lstStyle/>
          <a:p>
            <a:fld id="{00000000-1234-1234-1234-123412341234}" type="slidenum">
              <a:rPr lang="en-US" altLang="ja-JP" smtClean="0"/>
              <a:pPr/>
              <a:t>‹#›</a:t>
            </a:fld>
            <a:endParaRPr lang="ja-JP" altLang="en-US"/>
          </a:p>
        </p:txBody>
      </p:sp>
    </p:spTree>
    <p:extLst>
      <p:ext uri="{BB962C8B-B14F-4D97-AF65-F5344CB8AC3E}">
        <p14:creationId xmlns:p14="http://schemas.microsoft.com/office/powerpoint/2010/main" val="28637309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7"/>
            <a:ext cx="7543800" cy="1450757"/>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1846" b="0" cap="all" baseline="0">
                <a:solidFill>
                  <a:schemeClr val="tx2"/>
                </a:solidFill>
              </a:defRPr>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マスター テキストの書式設定</a:t>
            </a:r>
          </a:p>
        </p:txBody>
      </p:sp>
      <p:sp>
        <p:nvSpPr>
          <p:cNvPr id="4" name="Content Placeholder 3"/>
          <p:cNvSpPr>
            <a:spLocks noGrp="1"/>
          </p:cNvSpPr>
          <p:nvPr>
            <p:ph sz="half" idx="2"/>
          </p:nvPr>
        </p:nvSpPr>
        <p:spPr>
          <a:xfrm>
            <a:off x="822960" y="2582334"/>
            <a:ext cx="3703320" cy="32867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1846" b="0" cap="all" baseline="0">
                <a:solidFill>
                  <a:schemeClr val="tx2"/>
                </a:solidFill>
              </a:defRPr>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マスター テキストの書式設定</a:t>
            </a:r>
          </a:p>
        </p:txBody>
      </p:sp>
      <p:sp>
        <p:nvSpPr>
          <p:cNvPr id="6" name="Content Placeholder 5"/>
          <p:cNvSpPr>
            <a:spLocks noGrp="1"/>
          </p:cNvSpPr>
          <p:nvPr>
            <p:ph sz="quarter" idx="4"/>
          </p:nvPr>
        </p:nvSpPr>
        <p:spPr>
          <a:xfrm>
            <a:off x="4663440" y="2582334"/>
            <a:ext cx="3703320" cy="32867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endParaRPr lang="ja-JP" altLang="en-US"/>
          </a:p>
        </p:txBody>
      </p:sp>
      <p:sp>
        <p:nvSpPr>
          <p:cNvPr id="8" name="Footer Placeholder 7"/>
          <p:cNvSpPr>
            <a:spLocks noGrp="1"/>
          </p:cNvSpPr>
          <p:nvPr>
            <p:ph type="ftr" sz="quarter" idx="11"/>
          </p:nvPr>
        </p:nvSpPr>
        <p:spPr/>
        <p:txBody>
          <a:bodyPr/>
          <a:lstStyle/>
          <a:p>
            <a:endParaRPr lang="ja-JP" altLang="en-US"/>
          </a:p>
        </p:txBody>
      </p:sp>
      <p:sp>
        <p:nvSpPr>
          <p:cNvPr id="9" name="Slide Number Placeholder 8"/>
          <p:cNvSpPr>
            <a:spLocks noGrp="1"/>
          </p:cNvSpPr>
          <p:nvPr>
            <p:ph type="sldNum" sz="quarter" idx="12"/>
          </p:nvPr>
        </p:nvSpPr>
        <p:spPr/>
        <p:txBody>
          <a:bodyPr/>
          <a:lstStyle/>
          <a:p>
            <a:fld id="{00000000-1234-1234-1234-123412341234}" type="slidenum">
              <a:rPr lang="en-US" altLang="ja-JP" smtClean="0"/>
              <a:pPr/>
              <a:t>‹#›</a:t>
            </a:fld>
            <a:endParaRPr lang="ja-JP" altLang="en-US"/>
          </a:p>
        </p:txBody>
      </p:sp>
    </p:spTree>
    <p:extLst>
      <p:ext uri="{BB962C8B-B14F-4D97-AF65-F5344CB8AC3E}">
        <p14:creationId xmlns:p14="http://schemas.microsoft.com/office/powerpoint/2010/main" val="19829962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C764DE79-268F-4C1A-8933-263129D2AF90}" type="datetimeFigureOut">
              <a:rPr lang="en-US" smtClean="0"/>
              <a:t>10/10/2025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000000-1234-1234-1234-123412341234}" type="slidenum">
              <a:rPr lang="en-US" altLang="ja-JP" smtClean="0"/>
              <a:pPr/>
              <a:t>‹#›</a:t>
            </a:fld>
            <a:endParaRPr lang="ja-JP" altLang="en-US"/>
          </a:p>
        </p:txBody>
      </p:sp>
    </p:spTree>
    <p:extLst>
      <p:ext uri="{BB962C8B-B14F-4D97-AF65-F5344CB8AC3E}">
        <p14:creationId xmlns:p14="http://schemas.microsoft.com/office/powerpoint/2010/main" val="1573282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5" name="Rectangle 4"/>
          <p:cNvSpPr/>
          <p:nvPr/>
        </p:nvSpPr>
        <p:spPr>
          <a:xfrm>
            <a:off x="2384"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ja-JP" altLang="en-US"/>
          </a:p>
        </p:txBody>
      </p:sp>
      <p:sp>
        <p:nvSpPr>
          <p:cNvPr id="6" name="Rectangle 5"/>
          <p:cNvSpPr/>
          <p:nvPr/>
        </p:nvSpPr>
        <p:spPr>
          <a:xfrm>
            <a:off x="14"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ja-JP" altLang="en-US"/>
          </a:p>
        </p:txBody>
      </p:sp>
      <p:sp>
        <p:nvSpPr>
          <p:cNvPr id="7" name="Date Placeholder 6"/>
          <p:cNvSpPr>
            <a:spLocks noGrp="1"/>
          </p:cNvSpPr>
          <p:nvPr>
            <p:ph type="dt" sz="half" idx="10"/>
          </p:nvPr>
        </p:nvSpPr>
        <p:spPr/>
        <p:txBody>
          <a:bodyPr/>
          <a:lstStyle/>
          <a:p>
            <a:endParaRPr lang="ja-JP" alt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ja-JP" altLang="en-US"/>
          </a:p>
        </p:txBody>
      </p:sp>
      <p:sp>
        <p:nvSpPr>
          <p:cNvPr id="9" name="Slide Number Placeholder 8"/>
          <p:cNvSpPr>
            <a:spLocks noGrp="1"/>
          </p:cNvSpPr>
          <p:nvPr>
            <p:ph type="sldNum" sz="quarter" idx="12"/>
          </p:nvPr>
        </p:nvSpPr>
        <p:spPr/>
        <p:txBody>
          <a:bodyPr/>
          <a:lstStyle/>
          <a:p>
            <a:fld id="{00000000-1234-1234-1234-123412341234}" type="slidenum">
              <a:rPr lang="en-US" altLang="ja-JP" smtClean="0"/>
              <a:pPr/>
              <a:t>‹#›</a:t>
            </a:fld>
            <a:endParaRPr lang="ja-JP" altLang="en-US"/>
          </a:p>
        </p:txBody>
      </p:sp>
    </p:spTree>
    <p:extLst>
      <p:ext uri="{BB962C8B-B14F-4D97-AF65-F5344CB8AC3E}">
        <p14:creationId xmlns:p14="http://schemas.microsoft.com/office/powerpoint/2010/main" val="14140161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8" name="Rectangle 7"/>
          <p:cNvSpPr/>
          <p:nvPr/>
        </p:nvSpPr>
        <p:spPr>
          <a:xfrm>
            <a:off x="15"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323" b="0">
                <a:solidFill>
                  <a:srgbClr val="FFFFFF"/>
                </a:solidFill>
              </a:defRPr>
            </a:lvl1pPr>
          </a:lstStyle>
          <a:p>
            <a:r>
              <a:rPr lang="ja-JP" altLang="en-US"/>
              <a:t>マスター タイトルの書式設定</a:t>
            </a:r>
            <a:endParaRPr lang="en-US"/>
          </a:p>
        </p:txBody>
      </p:sp>
      <p:sp>
        <p:nvSpPr>
          <p:cNvPr id="3" name="Content Placeholder 2"/>
          <p:cNvSpPr>
            <a:spLocks noGrp="1"/>
          </p:cNvSpPr>
          <p:nvPr>
            <p:ph idx="1"/>
          </p:nvPr>
        </p:nvSpPr>
        <p:spPr>
          <a:xfrm>
            <a:off x="3460239" y="731520"/>
            <a:ext cx="5009393" cy="5257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385">
                <a:solidFill>
                  <a:srgbClr val="FFFFFF"/>
                </a:solidFill>
              </a:defRPr>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マスター テキストの書式設定</a:t>
            </a:r>
          </a:p>
        </p:txBody>
      </p:sp>
      <p:sp>
        <p:nvSpPr>
          <p:cNvPr id="5" name="Date Placeholder 4"/>
          <p:cNvSpPr>
            <a:spLocks noGrp="1"/>
          </p:cNvSpPr>
          <p:nvPr>
            <p:ph type="dt" sz="half" idx="10"/>
          </p:nvPr>
        </p:nvSpPr>
        <p:spPr>
          <a:xfrm>
            <a:off x="349136" y="6459790"/>
            <a:ext cx="1963883" cy="365125"/>
          </a:xfrm>
        </p:spPr>
        <p:txBody>
          <a:bodyPr/>
          <a:lstStyle>
            <a:lvl1pPr algn="l">
              <a:defRPr/>
            </a:lvl1pPr>
          </a:lstStyle>
          <a:p>
            <a:endParaRPr lang="ja-JP" altLang="en-US"/>
          </a:p>
        </p:txBody>
      </p:sp>
      <p:sp>
        <p:nvSpPr>
          <p:cNvPr id="6" name="Footer Placeholder 5"/>
          <p:cNvSpPr>
            <a:spLocks noGrp="1"/>
          </p:cNvSpPr>
          <p:nvPr>
            <p:ph type="ftr" sz="quarter" idx="11"/>
          </p:nvPr>
        </p:nvSpPr>
        <p:spPr>
          <a:xfrm>
            <a:off x="3600450" y="6459790"/>
            <a:ext cx="3486150" cy="365125"/>
          </a:xfrm>
        </p:spPr>
        <p:txBody>
          <a:bodyPr/>
          <a:lstStyle>
            <a:lvl1pPr algn="l">
              <a:defRPr>
                <a:solidFill>
                  <a:schemeClr val="tx2"/>
                </a:solidFill>
              </a:defRPr>
            </a:lvl1pPr>
          </a:lstStyle>
          <a:p>
            <a:endParaRPr lang="ja-JP" alt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00000000-1234-1234-1234-123412341234}" type="slidenum">
              <a:rPr lang="en-US" altLang="ja-JP" smtClean="0"/>
              <a:pPr/>
              <a:t>‹#›</a:t>
            </a:fld>
            <a:endParaRPr lang="ja-JP" altLang="en-US"/>
          </a:p>
        </p:txBody>
      </p:sp>
    </p:spTree>
    <p:extLst>
      <p:ext uri="{BB962C8B-B14F-4D97-AF65-F5344CB8AC3E}">
        <p14:creationId xmlns:p14="http://schemas.microsoft.com/office/powerpoint/2010/main" val="313944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8" name="Rectangle 7"/>
          <p:cNvSpPr/>
          <p:nvPr/>
        </p:nvSpPr>
        <p:spPr>
          <a:xfrm>
            <a:off x="2"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4"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323" b="0">
                <a:solidFill>
                  <a:srgbClr val="FFFFFF"/>
                </a:solidFill>
              </a:defRPr>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14" y="0"/>
            <a:ext cx="9143989" cy="4915076"/>
          </a:xfrm>
          <a:blipFill>
            <a:blip r:embed="rId2"/>
            <a:stretch>
              <a:fillRect/>
            </a:stretch>
          </a:blipFill>
        </p:spPr>
        <p:txBody>
          <a:bodyPr lIns="457200" tIns="457200" anchor="t"/>
          <a:lstStyle>
            <a:lvl1pPr marL="0" indent="0">
              <a:buNone/>
              <a:defRPr sz="2954">
                <a:solidFill>
                  <a:schemeClr val="bg1"/>
                </a:solidFill>
              </a:defRPr>
            </a:lvl1pPr>
            <a:lvl2pPr marL="422041" indent="0">
              <a:buNone/>
              <a:defRPr sz="2585"/>
            </a:lvl2pPr>
            <a:lvl3pPr marL="844083" indent="0">
              <a:buNone/>
              <a:defRPr sz="2215"/>
            </a:lvl3pPr>
            <a:lvl4pPr marL="1266124" indent="0">
              <a:buNone/>
              <a:defRPr sz="1846"/>
            </a:lvl4pPr>
            <a:lvl5pPr marL="1688165" indent="0">
              <a:buNone/>
              <a:defRPr sz="1846"/>
            </a:lvl5pPr>
            <a:lvl6pPr marL="2110207" indent="0">
              <a:buNone/>
              <a:defRPr sz="1846"/>
            </a:lvl6pPr>
            <a:lvl7pPr marL="2532248" indent="0">
              <a:buNone/>
              <a:defRPr sz="1846"/>
            </a:lvl7pPr>
            <a:lvl8pPr marL="2954289" indent="0">
              <a:buNone/>
              <a:defRPr sz="1846"/>
            </a:lvl8pPr>
            <a:lvl9pPr marL="3376331" indent="0">
              <a:buNone/>
              <a:defRPr sz="1846"/>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554"/>
              </a:spcAft>
              <a:buNone/>
              <a:defRPr sz="1385">
                <a:solidFill>
                  <a:srgbClr val="FFFFFF"/>
                </a:solidFill>
              </a:defRPr>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endParaRPr lang="ja-JP" altLang="en-US"/>
          </a:p>
        </p:txBody>
      </p:sp>
      <p:sp>
        <p:nvSpPr>
          <p:cNvPr id="6" name="Footer Placeholder 5"/>
          <p:cNvSpPr>
            <a:spLocks noGrp="1"/>
          </p:cNvSpPr>
          <p:nvPr>
            <p:ph type="ftr" sz="quarter" idx="11"/>
          </p:nvPr>
        </p:nvSpPr>
        <p:spPr/>
        <p:txBody>
          <a:bodyPr/>
          <a:lstStyle/>
          <a:p>
            <a:endParaRPr lang="ja-JP" altLang="en-US"/>
          </a:p>
        </p:txBody>
      </p:sp>
      <p:sp>
        <p:nvSpPr>
          <p:cNvPr id="7" name="Slide Number Placeholder 6"/>
          <p:cNvSpPr>
            <a:spLocks noGrp="1"/>
          </p:cNvSpPr>
          <p:nvPr>
            <p:ph type="sldNum" sz="quarter" idx="12"/>
          </p:nvPr>
        </p:nvSpPr>
        <p:spPr/>
        <p:txBody>
          <a:bodyPr/>
          <a:lstStyle/>
          <a:p>
            <a:fld id="{00000000-1234-1234-1234-123412341234}" type="slidenum">
              <a:rPr lang="en-US" altLang="ja-JP" smtClean="0"/>
              <a:pPr/>
              <a:t>‹#›</a:t>
            </a:fld>
            <a:endParaRPr lang="ja-JP" altLang="en-US"/>
          </a:p>
        </p:txBody>
      </p:sp>
    </p:spTree>
    <p:extLst>
      <p:ext uri="{BB962C8B-B14F-4D97-AF65-F5344CB8AC3E}">
        <p14:creationId xmlns:p14="http://schemas.microsoft.com/office/powerpoint/2010/main" val="2078845250"/>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2"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ja-JP" altLang="en-US"/>
          </a:p>
        </p:txBody>
      </p:sp>
      <p:sp>
        <p:nvSpPr>
          <p:cNvPr id="9" name="Rectangle 8"/>
          <p:cNvSpPr/>
          <p:nvPr/>
        </p:nvSpPr>
        <p:spPr>
          <a:xfrm>
            <a:off x="2" y="6334319"/>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ja-JP" altLang="en-US"/>
          </a:p>
        </p:txBody>
      </p:sp>
      <p:sp>
        <p:nvSpPr>
          <p:cNvPr id="2" name="Title Placeholder 1"/>
          <p:cNvSpPr>
            <a:spLocks noGrp="1"/>
          </p:cNvSpPr>
          <p:nvPr>
            <p:ph type="title"/>
          </p:nvPr>
        </p:nvSpPr>
        <p:spPr>
          <a:xfrm>
            <a:off x="822960" y="286607"/>
            <a:ext cx="7543800" cy="1450757"/>
          </a:xfrm>
          <a:prstGeom prst="rect">
            <a:avLst/>
          </a:prstGeom>
        </p:spPr>
        <p:txBody>
          <a:bodyPr vert="horz" lIns="91440" tIns="45720" rIns="91440" bIns="45720" rtlCol="0" anchor="b">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822963" y="6459790"/>
            <a:ext cx="1854203" cy="365125"/>
          </a:xfrm>
          <a:prstGeom prst="rect">
            <a:avLst/>
          </a:prstGeom>
        </p:spPr>
        <p:txBody>
          <a:bodyPr vert="horz" lIns="91440" tIns="45720" rIns="91440" bIns="45720" rtlCol="0" anchor="ctr"/>
          <a:lstStyle>
            <a:lvl1pPr algn="l">
              <a:defRPr sz="831">
                <a:solidFill>
                  <a:srgbClr val="FFFFFF"/>
                </a:solidFill>
              </a:defRPr>
            </a:lvl1pPr>
          </a:lstStyle>
          <a:p>
            <a:endParaRPr lang="ja-JP" altLang="en-US"/>
          </a:p>
        </p:txBody>
      </p:sp>
      <p:sp>
        <p:nvSpPr>
          <p:cNvPr id="5" name="Footer Placeholder 4"/>
          <p:cNvSpPr>
            <a:spLocks noGrp="1"/>
          </p:cNvSpPr>
          <p:nvPr>
            <p:ph type="ftr" sz="quarter" idx="3"/>
          </p:nvPr>
        </p:nvSpPr>
        <p:spPr>
          <a:xfrm>
            <a:off x="2764640" y="6459790"/>
            <a:ext cx="3617103" cy="365125"/>
          </a:xfrm>
          <a:prstGeom prst="rect">
            <a:avLst/>
          </a:prstGeom>
        </p:spPr>
        <p:txBody>
          <a:bodyPr vert="horz" lIns="91440" tIns="45720" rIns="91440" bIns="45720" rtlCol="0" anchor="ctr"/>
          <a:lstStyle>
            <a:lvl1pPr algn="ctr">
              <a:defRPr sz="831" cap="all" baseline="0">
                <a:solidFill>
                  <a:srgbClr val="FFFFFF"/>
                </a:solidFill>
              </a:defRPr>
            </a:lvl1pPr>
          </a:lstStyle>
          <a:p>
            <a:endParaRPr lang="ja-JP" altLang="en-US"/>
          </a:p>
        </p:txBody>
      </p:sp>
      <p:sp>
        <p:nvSpPr>
          <p:cNvPr id="6" name="Slide Number Placeholder 5"/>
          <p:cNvSpPr>
            <a:spLocks noGrp="1"/>
          </p:cNvSpPr>
          <p:nvPr>
            <p:ph type="sldNum" sz="quarter" idx="4"/>
          </p:nvPr>
        </p:nvSpPr>
        <p:spPr>
          <a:xfrm>
            <a:off x="7425346" y="6459790"/>
            <a:ext cx="984019" cy="365125"/>
          </a:xfrm>
          <a:prstGeom prst="rect">
            <a:avLst/>
          </a:prstGeom>
        </p:spPr>
        <p:txBody>
          <a:bodyPr vert="horz" lIns="91440" tIns="45720" rIns="91440" bIns="45720" rtlCol="0" anchor="ctr"/>
          <a:lstStyle>
            <a:lvl1pPr algn="r">
              <a:defRPr sz="969">
                <a:solidFill>
                  <a:srgbClr val="FFFFFF"/>
                </a:solidFill>
              </a:defRPr>
            </a:lvl1pPr>
          </a:lstStyle>
          <a:p>
            <a:fld id="{00000000-1234-1234-1234-123412341234}" type="slidenum">
              <a:rPr lang="en-US" altLang="ja-JP" smtClean="0"/>
              <a:pPr/>
              <a:t>‹#›</a:t>
            </a:fld>
            <a:endParaRPr lang="ja-JP" altLang="en-US"/>
          </a:p>
        </p:txBody>
      </p:sp>
      <p:cxnSp>
        <p:nvCxnSpPr>
          <p:cNvPr id="10" name="Straight Connector 9"/>
          <p:cNvCxnSpPr/>
          <p:nvPr/>
        </p:nvCxnSpPr>
        <p:spPr>
          <a:xfrm>
            <a:off x="895150"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6027392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844083" rtl="0" eaLnBrk="1" latinLnBrk="0" hangingPunct="1">
        <a:lnSpc>
          <a:spcPct val="85000"/>
        </a:lnSpc>
        <a:spcBef>
          <a:spcPct val="0"/>
        </a:spcBef>
        <a:buNone/>
        <a:defRPr kumimoji="1" sz="4431" kern="1200" spc="-46" baseline="0">
          <a:solidFill>
            <a:schemeClr val="tx1">
              <a:lumMod val="75000"/>
              <a:lumOff val="25000"/>
            </a:schemeClr>
          </a:solidFill>
          <a:latin typeface="+mj-lt"/>
          <a:ea typeface="+mj-ea"/>
          <a:cs typeface="+mj-cs"/>
        </a:defRPr>
      </a:lvl1pPr>
    </p:titleStyle>
    <p:bodyStyle>
      <a:lvl1pPr marL="84408" indent="-84408" algn="l" defTabSz="844083" rtl="0" eaLnBrk="1" latinLnBrk="0" hangingPunct="1">
        <a:lnSpc>
          <a:spcPct val="90000"/>
        </a:lnSpc>
        <a:spcBef>
          <a:spcPts val="1108"/>
        </a:spcBef>
        <a:spcAft>
          <a:spcPts val="185"/>
        </a:spcAft>
        <a:buClr>
          <a:schemeClr val="accent1"/>
        </a:buClr>
        <a:buSzPct val="100000"/>
        <a:buFont typeface="Calibri" panose="020F0502020204030204" pitchFamily="34" charset="0"/>
        <a:buChar char=" "/>
        <a:defRPr kumimoji="1" sz="1846" kern="1200">
          <a:solidFill>
            <a:schemeClr val="tx1">
              <a:lumMod val="75000"/>
              <a:lumOff val="25000"/>
            </a:schemeClr>
          </a:solidFill>
          <a:latin typeface="+mn-lt"/>
          <a:ea typeface="+mn-ea"/>
          <a:cs typeface="+mn-cs"/>
        </a:defRPr>
      </a:lvl1pPr>
      <a:lvl2pPr marL="354515" indent="-168817" algn="l" defTabSz="844083" rtl="0" eaLnBrk="1" latinLnBrk="0" hangingPunct="1">
        <a:lnSpc>
          <a:spcPct val="90000"/>
        </a:lnSpc>
        <a:spcBef>
          <a:spcPts val="185"/>
        </a:spcBef>
        <a:spcAft>
          <a:spcPts val="369"/>
        </a:spcAft>
        <a:buClr>
          <a:schemeClr val="accent1"/>
        </a:buClr>
        <a:buFont typeface="Calibri" pitchFamily="34" charset="0"/>
        <a:buChar char="◦"/>
        <a:defRPr kumimoji="1" sz="1662" kern="1200">
          <a:solidFill>
            <a:schemeClr val="tx1">
              <a:lumMod val="75000"/>
              <a:lumOff val="25000"/>
            </a:schemeClr>
          </a:solidFill>
          <a:latin typeface="+mn-lt"/>
          <a:ea typeface="+mn-ea"/>
          <a:cs typeface="+mn-cs"/>
        </a:defRPr>
      </a:lvl2pPr>
      <a:lvl3pPr marL="523331" indent="-168817" algn="l" defTabSz="844083" rtl="0" eaLnBrk="1" latinLnBrk="0" hangingPunct="1">
        <a:lnSpc>
          <a:spcPct val="90000"/>
        </a:lnSpc>
        <a:spcBef>
          <a:spcPts val="185"/>
        </a:spcBef>
        <a:spcAft>
          <a:spcPts val="369"/>
        </a:spcAft>
        <a:buClr>
          <a:schemeClr val="accent1"/>
        </a:buClr>
        <a:buFont typeface="Calibri" pitchFamily="34" charset="0"/>
        <a:buChar char="◦"/>
        <a:defRPr kumimoji="1" sz="1292" kern="1200">
          <a:solidFill>
            <a:schemeClr val="tx1">
              <a:lumMod val="75000"/>
              <a:lumOff val="25000"/>
            </a:schemeClr>
          </a:solidFill>
          <a:latin typeface="+mn-lt"/>
          <a:ea typeface="+mn-ea"/>
          <a:cs typeface="+mn-cs"/>
        </a:defRPr>
      </a:lvl3pPr>
      <a:lvl4pPr marL="692148" indent="-168817" algn="l" defTabSz="844083" rtl="0" eaLnBrk="1" latinLnBrk="0" hangingPunct="1">
        <a:lnSpc>
          <a:spcPct val="90000"/>
        </a:lnSpc>
        <a:spcBef>
          <a:spcPts val="185"/>
        </a:spcBef>
        <a:spcAft>
          <a:spcPts val="369"/>
        </a:spcAft>
        <a:buClr>
          <a:schemeClr val="accent1"/>
        </a:buClr>
        <a:buFont typeface="Calibri" pitchFamily="34" charset="0"/>
        <a:buChar char="◦"/>
        <a:defRPr kumimoji="1" sz="1292" kern="1200">
          <a:solidFill>
            <a:schemeClr val="tx1">
              <a:lumMod val="75000"/>
              <a:lumOff val="25000"/>
            </a:schemeClr>
          </a:solidFill>
          <a:latin typeface="+mn-lt"/>
          <a:ea typeface="+mn-ea"/>
          <a:cs typeface="+mn-cs"/>
        </a:defRPr>
      </a:lvl4pPr>
      <a:lvl5pPr marL="860964" indent="-168817" algn="l" defTabSz="844083" rtl="0" eaLnBrk="1" latinLnBrk="0" hangingPunct="1">
        <a:lnSpc>
          <a:spcPct val="90000"/>
        </a:lnSpc>
        <a:spcBef>
          <a:spcPts val="185"/>
        </a:spcBef>
        <a:spcAft>
          <a:spcPts val="369"/>
        </a:spcAft>
        <a:buClr>
          <a:schemeClr val="accent1"/>
        </a:buClr>
        <a:buFont typeface="Calibri" pitchFamily="34" charset="0"/>
        <a:buChar char="◦"/>
        <a:defRPr kumimoji="1" sz="1292" kern="1200">
          <a:solidFill>
            <a:schemeClr val="tx1">
              <a:lumMod val="75000"/>
              <a:lumOff val="25000"/>
            </a:schemeClr>
          </a:solidFill>
          <a:latin typeface="+mn-lt"/>
          <a:ea typeface="+mn-ea"/>
          <a:cs typeface="+mn-cs"/>
        </a:defRPr>
      </a:lvl5pPr>
      <a:lvl6pPr marL="1015410" indent="-211021" algn="l" defTabSz="844083" rtl="0" eaLnBrk="1" latinLnBrk="0" hangingPunct="1">
        <a:lnSpc>
          <a:spcPct val="90000"/>
        </a:lnSpc>
        <a:spcBef>
          <a:spcPts val="185"/>
        </a:spcBef>
        <a:spcAft>
          <a:spcPts val="369"/>
        </a:spcAft>
        <a:buClr>
          <a:schemeClr val="accent1"/>
        </a:buClr>
        <a:buFont typeface="Calibri" pitchFamily="34" charset="0"/>
        <a:buChar char="◦"/>
        <a:defRPr kumimoji="1" sz="1292" kern="1200">
          <a:solidFill>
            <a:schemeClr val="tx1">
              <a:lumMod val="75000"/>
              <a:lumOff val="25000"/>
            </a:schemeClr>
          </a:solidFill>
          <a:latin typeface="+mn-lt"/>
          <a:ea typeface="+mn-ea"/>
          <a:cs typeface="+mn-cs"/>
        </a:defRPr>
      </a:lvl6pPr>
      <a:lvl7pPr marL="1200030" indent="-211021" algn="l" defTabSz="844083" rtl="0" eaLnBrk="1" latinLnBrk="0" hangingPunct="1">
        <a:lnSpc>
          <a:spcPct val="90000"/>
        </a:lnSpc>
        <a:spcBef>
          <a:spcPts val="185"/>
        </a:spcBef>
        <a:spcAft>
          <a:spcPts val="369"/>
        </a:spcAft>
        <a:buClr>
          <a:schemeClr val="accent1"/>
        </a:buClr>
        <a:buFont typeface="Calibri" pitchFamily="34" charset="0"/>
        <a:buChar char="◦"/>
        <a:defRPr kumimoji="1" sz="1292" kern="1200">
          <a:solidFill>
            <a:schemeClr val="tx1">
              <a:lumMod val="75000"/>
              <a:lumOff val="25000"/>
            </a:schemeClr>
          </a:solidFill>
          <a:latin typeface="+mn-lt"/>
          <a:ea typeface="+mn-ea"/>
          <a:cs typeface="+mn-cs"/>
        </a:defRPr>
      </a:lvl7pPr>
      <a:lvl8pPr marL="1384650" indent="-211021" algn="l" defTabSz="844083" rtl="0" eaLnBrk="1" latinLnBrk="0" hangingPunct="1">
        <a:lnSpc>
          <a:spcPct val="90000"/>
        </a:lnSpc>
        <a:spcBef>
          <a:spcPts val="185"/>
        </a:spcBef>
        <a:spcAft>
          <a:spcPts val="369"/>
        </a:spcAft>
        <a:buClr>
          <a:schemeClr val="accent1"/>
        </a:buClr>
        <a:buFont typeface="Calibri" pitchFamily="34" charset="0"/>
        <a:buChar char="◦"/>
        <a:defRPr kumimoji="1" sz="1292" kern="1200">
          <a:solidFill>
            <a:schemeClr val="tx1">
              <a:lumMod val="75000"/>
              <a:lumOff val="25000"/>
            </a:schemeClr>
          </a:solidFill>
          <a:latin typeface="+mn-lt"/>
          <a:ea typeface="+mn-ea"/>
          <a:cs typeface="+mn-cs"/>
        </a:defRPr>
      </a:lvl8pPr>
      <a:lvl9pPr marL="1569270" indent="-211021" algn="l" defTabSz="844083" rtl="0" eaLnBrk="1" latinLnBrk="0" hangingPunct="1">
        <a:lnSpc>
          <a:spcPct val="90000"/>
        </a:lnSpc>
        <a:spcBef>
          <a:spcPts val="185"/>
        </a:spcBef>
        <a:spcAft>
          <a:spcPts val="369"/>
        </a:spcAft>
        <a:buClr>
          <a:schemeClr val="accent1"/>
        </a:buClr>
        <a:buFont typeface="Calibri" pitchFamily="34" charset="0"/>
        <a:buChar char="◦"/>
        <a:defRPr kumimoji="1" sz="1292" kern="1200">
          <a:solidFill>
            <a:schemeClr val="tx1">
              <a:lumMod val="75000"/>
              <a:lumOff val="25000"/>
            </a:schemeClr>
          </a:solidFill>
          <a:latin typeface="+mn-lt"/>
          <a:ea typeface="+mn-ea"/>
          <a:cs typeface="+mn-cs"/>
        </a:defRPr>
      </a:lvl9pPr>
    </p:bodyStyle>
    <p:otherStyle>
      <a:defPPr>
        <a:defRPr lang="en-US"/>
      </a:defPPr>
      <a:lvl1pPr marL="0" algn="l" defTabSz="844083" rtl="0" eaLnBrk="1" latinLnBrk="0" hangingPunct="1">
        <a:defRPr kumimoji="1" sz="1662" kern="1200">
          <a:solidFill>
            <a:schemeClr val="tx1"/>
          </a:solidFill>
          <a:latin typeface="+mn-lt"/>
          <a:ea typeface="+mn-ea"/>
          <a:cs typeface="+mn-cs"/>
        </a:defRPr>
      </a:lvl1pPr>
      <a:lvl2pPr marL="422041" algn="l" defTabSz="844083" rtl="0" eaLnBrk="1" latinLnBrk="0" hangingPunct="1">
        <a:defRPr kumimoji="1" sz="1662" kern="1200">
          <a:solidFill>
            <a:schemeClr val="tx1"/>
          </a:solidFill>
          <a:latin typeface="+mn-lt"/>
          <a:ea typeface="+mn-ea"/>
          <a:cs typeface="+mn-cs"/>
        </a:defRPr>
      </a:lvl2pPr>
      <a:lvl3pPr marL="844083" algn="l" defTabSz="844083" rtl="0" eaLnBrk="1" latinLnBrk="0" hangingPunct="1">
        <a:defRPr kumimoji="1" sz="1662" kern="1200">
          <a:solidFill>
            <a:schemeClr val="tx1"/>
          </a:solidFill>
          <a:latin typeface="+mn-lt"/>
          <a:ea typeface="+mn-ea"/>
          <a:cs typeface="+mn-cs"/>
        </a:defRPr>
      </a:lvl3pPr>
      <a:lvl4pPr marL="1266124" algn="l" defTabSz="844083" rtl="0" eaLnBrk="1" latinLnBrk="0" hangingPunct="1">
        <a:defRPr kumimoji="1" sz="1662" kern="1200">
          <a:solidFill>
            <a:schemeClr val="tx1"/>
          </a:solidFill>
          <a:latin typeface="+mn-lt"/>
          <a:ea typeface="+mn-ea"/>
          <a:cs typeface="+mn-cs"/>
        </a:defRPr>
      </a:lvl4pPr>
      <a:lvl5pPr marL="1688165" algn="l" defTabSz="844083" rtl="0" eaLnBrk="1" latinLnBrk="0" hangingPunct="1">
        <a:defRPr kumimoji="1" sz="1662" kern="1200">
          <a:solidFill>
            <a:schemeClr val="tx1"/>
          </a:solidFill>
          <a:latin typeface="+mn-lt"/>
          <a:ea typeface="+mn-ea"/>
          <a:cs typeface="+mn-cs"/>
        </a:defRPr>
      </a:lvl5pPr>
      <a:lvl6pPr marL="2110207" algn="l" defTabSz="844083" rtl="0" eaLnBrk="1" latinLnBrk="0" hangingPunct="1">
        <a:defRPr kumimoji="1" sz="1662" kern="1200">
          <a:solidFill>
            <a:schemeClr val="tx1"/>
          </a:solidFill>
          <a:latin typeface="+mn-lt"/>
          <a:ea typeface="+mn-ea"/>
          <a:cs typeface="+mn-cs"/>
        </a:defRPr>
      </a:lvl6pPr>
      <a:lvl7pPr marL="2532248" algn="l" defTabSz="844083" rtl="0" eaLnBrk="1" latinLnBrk="0" hangingPunct="1">
        <a:defRPr kumimoji="1" sz="1662" kern="1200">
          <a:solidFill>
            <a:schemeClr val="tx1"/>
          </a:solidFill>
          <a:latin typeface="+mn-lt"/>
          <a:ea typeface="+mn-ea"/>
          <a:cs typeface="+mn-cs"/>
        </a:defRPr>
      </a:lvl7pPr>
      <a:lvl8pPr marL="2954289" algn="l" defTabSz="844083" rtl="0" eaLnBrk="1" latinLnBrk="0" hangingPunct="1">
        <a:defRPr kumimoji="1" sz="1662" kern="1200">
          <a:solidFill>
            <a:schemeClr val="tx1"/>
          </a:solidFill>
          <a:latin typeface="+mn-lt"/>
          <a:ea typeface="+mn-ea"/>
          <a:cs typeface="+mn-cs"/>
        </a:defRPr>
      </a:lvl8pPr>
      <a:lvl9pPr marL="3376331" algn="l" defTabSz="844083" rtl="0" eaLnBrk="1" latinLnBrk="0" hangingPunct="1">
        <a:defRPr kumimoji="1" sz="166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p:txBody>
          <a:bodyPr/>
          <a:lstStyle/>
          <a:p>
            <a:pPr defTabSz="844083">
              <a:buClr>
                <a:srgbClr val="000000"/>
              </a:buClr>
            </a:pPr>
            <a:fld id="{1756713C-EF17-6E45-A3DD-9F84AD177451}" type="slidenum">
              <a:rPr kumimoji="1" lang="ja-JP" altLang="en-US" kern="0">
                <a:latin typeface="Arial"/>
                <a:cs typeface="Arial"/>
                <a:sym typeface="Arial"/>
              </a:rPr>
              <a:pPr defTabSz="844083">
                <a:buClr>
                  <a:srgbClr val="000000"/>
                </a:buClr>
              </a:pPr>
              <a:t>1</a:t>
            </a:fld>
            <a:endParaRPr kumimoji="1" lang="ja-JP" altLang="en-US" kern="0">
              <a:latin typeface="Arial"/>
              <a:cs typeface="Arial"/>
              <a:sym typeface="Arial"/>
            </a:endParaRPr>
          </a:p>
        </p:txBody>
      </p:sp>
      <p:sp>
        <p:nvSpPr>
          <p:cNvPr id="6" name="タイトル 6">
            <a:extLst>
              <a:ext uri="{FF2B5EF4-FFF2-40B4-BE49-F238E27FC236}">
                <a16:creationId xmlns:a16="http://schemas.microsoft.com/office/drawing/2014/main" id="{2E861FDB-5D93-94E6-1C84-5F966BE9950E}"/>
              </a:ext>
            </a:extLst>
          </p:cNvPr>
          <p:cNvSpPr txBox="1">
            <a:spLocks/>
          </p:cNvSpPr>
          <p:nvPr/>
        </p:nvSpPr>
        <p:spPr>
          <a:xfrm>
            <a:off x="0" y="660497"/>
            <a:ext cx="9144000" cy="811397"/>
          </a:xfrm>
          <a:prstGeom prst="rect">
            <a:avLst/>
          </a:prstGeom>
        </p:spPr>
        <p:txBody>
          <a:bodyPr>
            <a:normAutofit/>
          </a:bodyPr>
          <a:lstStyle>
            <a:lvl1pPr algn="l" defTabSz="844083" rtl="0" eaLnBrk="1" latinLnBrk="0" hangingPunct="1">
              <a:lnSpc>
                <a:spcPct val="85000"/>
              </a:lnSpc>
              <a:spcBef>
                <a:spcPct val="0"/>
              </a:spcBef>
              <a:buNone/>
              <a:defRPr kumimoji="1" sz="4431" kern="1200" spc="-46" baseline="0">
                <a:solidFill>
                  <a:schemeClr val="tx1">
                    <a:lumMod val="75000"/>
                    <a:lumOff val="25000"/>
                  </a:schemeClr>
                </a:solidFill>
                <a:latin typeface="+mj-lt"/>
                <a:ea typeface="+mj-ea"/>
                <a:cs typeface="+mj-cs"/>
              </a:defRPr>
            </a:lvl1pPr>
          </a:lstStyle>
          <a:p>
            <a:pPr algn="ctr">
              <a:lnSpc>
                <a:spcPct val="100000"/>
              </a:lnSpc>
            </a:pPr>
            <a:r>
              <a:rPr lang="ja-JP" altLang="en-US" sz="1600">
                <a:latin typeface="MS明朝"/>
                <a:ea typeface="BIZ UDゴシック" panose="020B0400000000000000" pitchFamily="49" charset="-128"/>
                <a:cs typeface="メイリオ"/>
              </a:rPr>
              <a:t>令和８年度分神奈川県学習者用コンピュータ等（</a:t>
            </a:r>
            <a:r>
              <a:rPr lang="en-US" altLang="ja-JP" sz="1600">
                <a:latin typeface="MS明朝"/>
                <a:ea typeface="BIZ UDゴシック" panose="020B0400000000000000" pitchFamily="49" charset="-128"/>
                <a:cs typeface="メイリオ"/>
              </a:rPr>
              <a:t>ChromeOS</a:t>
            </a:r>
            <a:r>
              <a:rPr lang="ja-JP" altLang="en-US" sz="1600">
                <a:latin typeface="MS明朝"/>
                <a:ea typeface="BIZ UDゴシック" panose="020B0400000000000000" pitchFamily="49" charset="-128"/>
                <a:cs typeface="メイリオ"/>
              </a:rPr>
              <a:t>）の共同調達業務</a:t>
            </a:r>
          </a:p>
          <a:p>
            <a:pPr algn="ctr">
              <a:lnSpc>
                <a:spcPct val="100000"/>
              </a:lnSpc>
            </a:pPr>
            <a:r>
              <a:rPr lang="ja-JP" altLang="en-US" sz="1600">
                <a:latin typeface="MS明朝"/>
                <a:ea typeface="BIZ UDゴシック" panose="020B0400000000000000" pitchFamily="49" charset="-128"/>
                <a:cs typeface="メイリオ"/>
              </a:rPr>
              <a:t>企　画　提　案　書</a:t>
            </a:r>
          </a:p>
        </p:txBody>
      </p:sp>
      <p:sp>
        <p:nvSpPr>
          <p:cNvPr id="10" name="タイトル 6">
            <a:extLst>
              <a:ext uri="{FF2B5EF4-FFF2-40B4-BE49-F238E27FC236}">
                <a16:creationId xmlns:a16="http://schemas.microsoft.com/office/drawing/2014/main" id="{469B5E8C-E907-3BAA-B4BB-97DBF3A651BD}"/>
              </a:ext>
            </a:extLst>
          </p:cNvPr>
          <p:cNvSpPr txBox="1">
            <a:spLocks/>
          </p:cNvSpPr>
          <p:nvPr/>
        </p:nvSpPr>
        <p:spPr>
          <a:xfrm>
            <a:off x="0" y="52466"/>
            <a:ext cx="1279705" cy="314793"/>
          </a:xfrm>
          <a:prstGeom prst="rect">
            <a:avLst/>
          </a:prstGeom>
        </p:spPr>
        <p:txBody>
          <a:bodyPr vert="horz" lIns="84406" tIns="42203" rIns="84406" bIns="42203" rtlCol="0" anchor="b" anchorCtr="0">
            <a:normAutofit/>
          </a:bodyPr>
          <a:lstStyle>
            <a:lvl1pPr algn="l" defTabSz="914400" rtl="0" eaLnBrk="1" latinLnBrk="0" hangingPunct="1">
              <a:lnSpc>
                <a:spcPct val="85000"/>
              </a:lnSpc>
              <a:spcBef>
                <a:spcPct val="0"/>
              </a:spcBef>
              <a:buNone/>
              <a:defRPr kumimoji="1" sz="8000" b="0" kern="1200" spc="-50" baseline="0">
                <a:solidFill>
                  <a:schemeClr val="tx1">
                    <a:lumMod val="85000"/>
                    <a:lumOff val="15000"/>
                  </a:schemeClr>
                </a:solidFill>
                <a:latin typeface="+mj-lt"/>
                <a:ea typeface="+mj-ea"/>
                <a:cs typeface="+mj-cs"/>
              </a:defRPr>
            </a:lvl1pPr>
          </a:lstStyle>
          <a:p>
            <a:pPr>
              <a:lnSpc>
                <a:spcPts val="1600"/>
              </a:lnSpc>
            </a:pPr>
            <a:r>
              <a:rPr lang="en-US" altLang="ja-JP" sz="1200">
                <a:latin typeface="MS明朝"/>
                <a:ea typeface="BIZ UDゴシック" panose="020B0400000000000000" pitchFamily="49" charset="-128"/>
              </a:rPr>
              <a:t> </a:t>
            </a:r>
            <a:r>
              <a:rPr lang="ja-JP" altLang="en-US" sz="1200">
                <a:latin typeface="MS明朝"/>
                <a:ea typeface="BIZ UDゴシック" panose="020B0400000000000000" pitchFamily="49" charset="-128"/>
              </a:rPr>
              <a:t>（第３号様式）</a:t>
            </a:r>
            <a:endParaRPr kumimoji="1" lang="ja-JP" altLang="en-US" sz="1200" b="0">
              <a:latin typeface="MS明朝"/>
              <a:ea typeface="BIZ UDゴシック" panose="020B0400000000000000" pitchFamily="49" charset="-128"/>
            </a:endParaRPr>
          </a:p>
        </p:txBody>
      </p:sp>
      <p:sp>
        <p:nvSpPr>
          <p:cNvPr id="9" name="テキスト ボックス 8">
            <a:extLst>
              <a:ext uri="{FF2B5EF4-FFF2-40B4-BE49-F238E27FC236}">
                <a16:creationId xmlns:a16="http://schemas.microsoft.com/office/drawing/2014/main" id="{DF5DD04D-8459-1068-D0AF-F4558026C80F}"/>
              </a:ext>
            </a:extLst>
          </p:cNvPr>
          <p:cNvSpPr txBox="1"/>
          <p:nvPr/>
        </p:nvSpPr>
        <p:spPr>
          <a:xfrm>
            <a:off x="4137285" y="1525138"/>
            <a:ext cx="4736892" cy="1341842"/>
          </a:xfrm>
          <a:prstGeom prst="rect">
            <a:avLst/>
          </a:prstGeom>
          <a:noFill/>
        </p:spPr>
        <p:txBody>
          <a:bodyPr wrap="square" rtlCol="0">
            <a:spAutoFit/>
          </a:bodyPr>
          <a:lstStyle/>
          <a:p>
            <a:pPr>
              <a:lnSpc>
                <a:spcPct val="150000"/>
              </a:lnSpc>
            </a:pPr>
            <a:r>
              <a:rPr kumimoji="1" lang="ja-JP" altLang="en-US" sz="1100">
                <a:latin typeface="BIZ UDPゴシック" panose="020B0400000000000000" pitchFamily="50" charset="-128"/>
                <a:ea typeface="BIZ UDPゴシック" panose="020B0400000000000000" pitchFamily="50" charset="-128"/>
              </a:rPr>
              <a:t>事業者</a:t>
            </a:r>
            <a:r>
              <a:rPr kumimoji="1" lang="en-US" altLang="ja-JP" sz="1100">
                <a:latin typeface="BIZ UDPゴシック" panose="020B0400000000000000" pitchFamily="50" charset="-128"/>
                <a:ea typeface="BIZ UDPゴシック" panose="020B0400000000000000" pitchFamily="50" charset="-128"/>
              </a:rPr>
              <a:t>		</a:t>
            </a:r>
            <a:r>
              <a:rPr kumimoji="1" lang="ja-JP" altLang="en-US" sz="1100">
                <a:latin typeface="BIZ UDPゴシック" panose="020B0400000000000000" pitchFamily="50" charset="-128"/>
                <a:ea typeface="BIZ UDPゴシック" panose="020B0400000000000000" pitchFamily="50" charset="-128"/>
              </a:rPr>
              <a:t>所在地</a:t>
            </a:r>
            <a:endParaRPr kumimoji="1" lang="en-US" altLang="ja-JP" sz="1100">
              <a:latin typeface="BIZ UDPゴシック" panose="020B0400000000000000" pitchFamily="50" charset="-128"/>
              <a:ea typeface="BIZ UDPゴシック" panose="020B0400000000000000" pitchFamily="50" charset="-128"/>
            </a:endParaRPr>
          </a:p>
          <a:p>
            <a:pPr>
              <a:lnSpc>
                <a:spcPct val="150000"/>
              </a:lnSpc>
            </a:pPr>
            <a:r>
              <a:rPr kumimoji="1" lang="en-US" altLang="ja-JP" sz="1100">
                <a:latin typeface="BIZ UDPゴシック" panose="020B0400000000000000" pitchFamily="50" charset="-128"/>
                <a:ea typeface="BIZ UDPゴシック" panose="020B0400000000000000" pitchFamily="50" charset="-128"/>
              </a:rPr>
              <a:t>		</a:t>
            </a:r>
            <a:r>
              <a:rPr kumimoji="1" lang="ja-JP" altLang="en-US" sz="1100">
                <a:latin typeface="BIZ UDPゴシック" panose="020B0400000000000000" pitchFamily="50" charset="-128"/>
                <a:ea typeface="BIZ UDPゴシック" panose="020B0400000000000000" pitchFamily="50" charset="-128"/>
              </a:rPr>
              <a:t>名称</a:t>
            </a:r>
            <a:endParaRPr kumimoji="1" lang="en-US" altLang="ja-JP" sz="1100">
              <a:latin typeface="BIZ UDPゴシック" panose="020B0400000000000000" pitchFamily="50" charset="-128"/>
              <a:ea typeface="BIZ UDPゴシック" panose="020B0400000000000000" pitchFamily="50" charset="-128"/>
            </a:endParaRPr>
          </a:p>
          <a:p>
            <a:pPr>
              <a:lnSpc>
                <a:spcPct val="150000"/>
              </a:lnSpc>
            </a:pPr>
            <a:r>
              <a:rPr kumimoji="1" lang="en-US" altLang="ja-JP" sz="1100">
                <a:latin typeface="BIZ UDPゴシック" panose="020B0400000000000000" pitchFamily="50" charset="-128"/>
                <a:ea typeface="BIZ UDPゴシック" panose="020B0400000000000000" pitchFamily="50" charset="-128"/>
              </a:rPr>
              <a:t>		</a:t>
            </a:r>
            <a:r>
              <a:rPr kumimoji="1" lang="ja-JP" altLang="en-US" sz="1000">
                <a:latin typeface="BIZ UDPゴシック" panose="020B0400000000000000" pitchFamily="50" charset="-128"/>
                <a:ea typeface="BIZ UDPゴシック" panose="020B0400000000000000" pitchFamily="50" charset="-128"/>
              </a:rPr>
              <a:t>（法人又は共同事業体名称）</a:t>
            </a:r>
            <a:endParaRPr kumimoji="1" lang="en-US" altLang="ja-JP" sz="1000">
              <a:latin typeface="BIZ UDPゴシック" panose="020B0400000000000000" pitchFamily="50" charset="-128"/>
              <a:ea typeface="BIZ UDPゴシック" panose="020B0400000000000000" pitchFamily="50" charset="-128"/>
            </a:endParaRPr>
          </a:p>
          <a:p>
            <a:pPr>
              <a:lnSpc>
                <a:spcPct val="150000"/>
              </a:lnSpc>
            </a:pPr>
            <a:r>
              <a:rPr kumimoji="1" lang="en-US" altLang="ja-JP" sz="1100">
                <a:latin typeface="BIZ UDPゴシック" panose="020B0400000000000000" pitchFamily="50" charset="-128"/>
                <a:ea typeface="BIZ UDPゴシック" panose="020B0400000000000000" pitchFamily="50" charset="-128"/>
              </a:rPr>
              <a:t>		</a:t>
            </a:r>
            <a:r>
              <a:rPr kumimoji="1" lang="ja-JP" altLang="en-US" sz="1100">
                <a:latin typeface="BIZ UDPゴシック" panose="020B0400000000000000" pitchFamily="50" charset="-128"/>
                <a:ea typeface="BIZ UDPゴシック" panose="020B0400000000000000" pitchFamily="50" charset="-128"/>
              </a:rPr>
              <a:t>代表者　職　氏名</a:t>
            </a:r>
            <a:r>
              <a:rPr kumimoji="1" lang="en-US" altLang="ja-JP" sz="1100">
                <a:latin typeface="BIZ UDPゴシック" panose="020B0400000000000000" pitchFamily="50" charset="-128"/>
                <a:ea typeface="BIZ UDPゴシック" panose="020B0400000000000000" pitchFamily="50" charset="-128"/>
              </a:rPr>
              <a:t>					</a:t>
            </a:r>
            <a:r>
              <a:rPr kumimoji="1" lang="ja-JP" altLang="en-US" sz="1100">
                <a:latin typeface="BIZ UDPゴシック" panose="020B0400000000000000" pitchFamily="50" charset="-128"/>
                <a:ea typeface="BIZ UDPゴシック" panose="020B0400000000000000" pitchFamily="50" charset="-128"/>
              </a:rPr>
              <a:t>印</a:t>
            </a:r>
            <a:endParaRPr kumimoji="1" lang="en-US" altLang="ja-JP" sz="1100">
              <a:latin typeface="BIZ UDPゴシック" panose="020B0400000000000000" pitchFamily="50" charset="-128"/>
              <a:ea typeface="BIZ UDPゴシック" panose="020B0400000000000000" pitchFamily="50" charset="-128"/>
            </a:endParaRPr>
          </a:p>
          <a:p>
            <a:pPr>
              <a:lnSpc>
                <a:spcPct val="150000"/>
              </a:lnSpc>
            </a:pPr>
            <a:r>
              <a:rPr kumimoji="1" lang="en-US" altLang="ja-JP" sz="1100">
                <a:latin typeface="BIZ UDPゴシック" panose="020B0400000000000000" pitchFamily="50" charset="-128"/>
                <a:ea typeface="BIZ UDPゴシック" panose="020B0400000000000000" pitchFamily="50" charset="-128"/>
              </a:rPr>
              <a:t>		</a:t>
            </a:r>
            <a:r>
              <a:rPr kumimoji="1" lang="ja-JP" altLang="en-US" sz="1000">
                <a:latin typeface="BIZ UDPゴシック" panose="020B0400000000000000" pitchFamily="50" charset="-128"/>
                <a:ea typeface="BIZ UDPゴシック" panose="020B0400000000000000" pitchFamily="50" charset="-128"/>
              </a:rPr>
              <a:t>（共同事業体の代表者の場合は、法人名も併記すること）</a:t>
            </a:r>
            <a:endParaRPr kumimoji="1" lang="en-US" altLang="ja-JP" sz="1100">
              <a:latin typeface="BIZ UDPゴシック" panose="020B0400000000000000" pitchFamily="50" charset="-128"/>
              <a:ea typeface="BIZ UDPゴシック" panose="020B0400000000000000" pitchFamily="50" charset="-128"/>
            </a:endParaRPr>
          </a:p>
        </p:txBody>
      </p:sp>
      <p:sp>
        <p:nvSpPr>
          <p:cNvPr id="14" name="大かっこ 13">
            <a:extLst>
              <a:ext uri="{FF2B5EF4-FFF2-40B4-BE49-F238E27FC236}">
                <a16:creationId xmlns:a16="http://schemas.microsoft.com/office/drawing/2014/main" id="{EB0842B4-B4D7-BC29-19EA-1136770CC317}"/>
              </a:ext>
            </a:extLst>
          </p:cNvPr>
          <p:cNvSpPr/>
          <p:nvPr/>
        </p:nvSpPr>
        <p:spPr>
          <a:xfrm>
            <a:off x="4077324" y="3196016"/>
            <a:ext cx="4736891" cy="888804"/>
          </a:xfrm>
          <a:prstGeom prst="bracketPair">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11" name="テキスト ボックス 10">
            <a:extLst>
              <a:ext uri="{FF2B5EF4-FFF2-40B4-BE49-F238E27FC236}">
                <a16:creationId xmlns:a16="http://schemas.microsoft.com/office/drawing/2014/main" id="{8885C0F8-38B6-1316-6ED0-45576B43083C}"/>
              </a:ext>
            </a:extLst>
          </p:cNvPr>
          <p:cNvSpPr txBox="1"/>
          <p:nvPr/>
        </p:nvSpPr>
        <p:spPr>
          <a:xfrm>
            <a:off x="4332158" y="2882273"/>
            <a:ext cx="4309672" cy="2265172"/>
          </a:xfrm>
          <a:prstGeom prst="rect">
            <a:avLst/>
          </a:prstGeom>
          <a:noFill/>
        </p:spPr>
        <p:txBody>
          <a:bodyPr wrap="square" rtlCol="0">
            <a:spAutoFit/>
          </a:bodyPr>
          <a:lstStyle/>
          <a:p>
            <a:pPr>
              <a:lnSpc>
                <a:spcPct val="150000"/>
              </a:lnSpc>
            </a:pPr>
            <a:r>
              <a:rPr kumimoji="1" lang="en-US" altLang="ja-JP" sz="900">
                <a:latin typeface="BIZ UDPゴシック" panose="020B0400000000000000" pitchFamily="50" charset="-128"/>
                <a:ea typeface="BIZ UDPゴシック" panose="020B0400000000000000" pitchFamily="50" charset="-128"/>
              </a:rPr>
              <a:t>※</a:t>
            </a:r>
            <a:r>
              <a:rPr kumimoji="1" lang="ja-JP" altLang="en-US" sz="900">
                <a:latin typeface="BIZ UDPゴシック" panose="020B0400000000000000" pitchFamily="50" charset="-128"/>
                <a:ea typeface="BIZ UDPゴシック" panose="020B0400000000000000" pitchFamily="50" charset="-128"/>
              </a:rPr>
              <a:t>以下の括弧内は、押印を省略する場合に記載</a:t>
            </a:r>
            <a:endParaRPr kumimoji="1" lang="en-US" altLang="ja-JP" sz="900">
              <a:latin typeface="BIZ UDPゴシック" panose="020B0400000000000000" pitchFamily="50" charset="-128"/>
              <a:ea typeface="BIZ UDPゴシック" panose="020B0400000000000000" pitchFamily="50" charset="-128"/>
            </a:endParaRPr>
          </a:p>
          <a:p>
            <a:pPr>
              <a:lnSpc>
                <a:spcPct val="150000"/>
              </a:lnSpc>
            </a:pPr>
            <a:r>
              <a:rPr kumimoji="1" lang="ja-JP" altLang="en-US" sz="900">
                <a:latin typeface="BIZ UDPゴシック" panose="020B0400000000000000" pitchFamily="50" charset="-128"/>
                <a:ea typeface="BIZ UDPゴシック" panose="020B0400000000000000" pitchFamily="50" charset="-128"/>
              </a:rPr>
              <a:t>（共同事業体の代表者の場合は、法人名も併記すること）</a:t>
            </a:r>
            <a:endParaRPr kumimoji="1" lang="en-US" altLang="ja-JP" sz="900">
              <a:latin typeface="BIZ UDPゴシック" panose="020B0400000000000000" pitchFamily="50" charset="-128"/>
              <a:ea typeface="BIZ UDPゴシック" panose="020B0400000000000000" pitchFamily="50" charset="-128"/>
            </a:endParaRPr>
          </a:p>
          <a:p>
            <a:pPr>
              <a:lnSpc>
                <a:spcPct val="150000"/>
              </a:lnSpc>
            </a:pPr>
            <a:r>
              <a:rPr kumimoji="1" lang="ja-JP" altLang="en-US" sz="1100">
                <a:latin typeface="BIZ UDPゴシック" panose="020B0400000000000000" pitchFamily="50" charset="-128"/>
                <a:ea typeface="BIZ UDPゴシック" panose="020B0400000000000000" pitchFamily="50" charset="-128"/>
              </a:rPr>
              <a:t>責任者　部署　氏名</a:t>
            </a:r>
            <a:endParaRPr kumimoji="1" lang="en-US" altLang="ja-JP" sz="1100">
              <a:latin typeface="BIZ UDPゴシック" panose="020B0400000000000000" pitchFamily="50" charset="-128"/>
              <a:ea typeface="BIZ UDPゴシック" panose="020B0400000000000000" pitchFamily="50" charset="-128"/>
            </a:endParaRPr>
          </a:p>
          <a:p>
            <a:pPr>
              <a:lnSpc>
                <a:spcPct val="150000"/>
              </a:lnSpc>
            </a:pPr>
            <a:r>
              <a:rPr kumimoji="1" lang="en-US" altLang="ja-JP" sz="1100">
                <a:latin typeface="BIZ UDPゴシック" panose="020B0400000000000000" pitchFamily="50" charset="-128"/>
                <a:ea typeface="BIZ UDPゴシック" panose="020B0400000000000000" pitchFamily="50" charset="-128"/>
              </a:rPr>
              <a:t>		</a:t>
            </a:r>
            <a:r>
              <a:rPr kumimoji="1" lang="ja-JP" altLang="en-US" sz="1100">
                <a:latin typeface="BIZ UDPゴシック" panose="020B0400000000000000" pitchFamily="50" charset="-128"/>
                <a:ea typeface="BIZ UDPゴシック" panose="020B0400000000000000" pitchFamily="50" charset="-128"/>
              </a:rPr>
              <a:t>電話</a:t>
            </a:r>
            <a:endParaRPr kumimoji="1" lang="en-US" altLang="ja-JP" sz="1100">
              <a:latin typeface="BIZ UDPゴシック" panose="020B0400000000000000" pitchFamily="50" charset="-128"/>
              <a:ea typeface="BIZ UDPゴシック" panose="020B0400000000000000" pitchFamily="50" charset="-128"/>
            </a:endParaRPr>
          </a:p>
          <a:p>
            <a:pPr>
              <a:lnSpc>
                <a:spcPct val="150000"/>
              </a:lnSpc>
            </a:pPr>
            <a:r>
              <a:rPr kumimoji="1" lang="en-US" altLang="ja-JP" sz="1100">
                <a:latin typeface="BIZ UDPゴシック" panose="020B0400000000000000" pitchFamily="50" charset="-128"/>
                <a:ea typeface="BIZ UDPゴシック" panose="020B0400000000000000" pitchFamily="50" charset="-128"/>
              </a:rPr>
              <a:t>		</a:t>
            </a:r>
            <a:r>
              <a:rPr kumimoji="1" lang="ja-JP" altLang="en-US" sz="1100">
                <a:latin typeface="BIZ UDPゴシック" panose="020B0400000000000000" pitchFamily="50" charset="-128"/>
                <a:ea typeface="BIZ UDPゴシック" panose="020B0400000000000000" pitchFamily="50" charset="-128"/>
              </a:rPr>
              <a:t>電子メール</a:t>
            </a:r>
            <a:endParaRPr kumimoji="1" lang="en-US" altLang="ja-JP" sz="1100">
              <a:latin typeface="BIZ UDPゴシック" panose="020B0400000000000000" pitchFamily="50" charset="-128"/>
              <a:ea typeface="BIZ UDPゴシック" panose="020B0400000000000000" pitchFamily="50" charset="-128"/>
            </a:endParaRPr>
          </a:p>
          <a:p>
            <a:pPr>
              <a:lnSpc>
                <a:spcPct val="150000"/>
              </a:lnSpc>
            </a:pPr>
            <a:r>
              <a:rPr kumimoji="1" lang="ja-JP" altLang="en-US" sz="900">
                <a:latin typeface="BIZ UDPゴシック" panose="020B0400000000000000" pitchFamily="50" charset="-128"/>
                <a:ea typeface="BIZ UDPゴシック" panose="020B0400000000000000" pitchFamily="50" charset="-128"/>
              </a:rPr>
              <a:t>（共同事業体の代表者の場合は、法人名も併記すること）</a:t>
            </a:r>
            <a:endParaRPr kumimoji="1" lang="en-US" altLang="ja-JP" sz="900">
              <a:latin typeface="BIZ UDPゴシック" panose="020B0400000000000000" pitchFamily="50" charset="-128"/>
              <a:ea typeface="BIZ UDPゴシック" panose="020B0400000000000000" pitchFamily="50" charset="-128"/>
            </a:endParaRPr>
          </a:p>
          <a:p>
            <a:pPr>
              <a:lnSpc>
                <a:spcPct val="150000"/>
              </a:lnSpc>
            </a:pPr>
            <a:r>
              <a:rPr kumimoji="1" lang="ja-JP" altLang="en-US" sz="1100">
                <a:latin typeface="BIZ UDPゴシック" panose="020B0400000000000000" pitchFamily="50" charset="-128"/>
                <a:ea typeface="BIZ UDPゴシック" panose="020B0400000000000000" pitchFamily="50" charset="-128"/>
              </a:rPr>
              <a:t>担当者　部署</a:t>
            </a:r>
            <a:r>
              <a:rPr kumimoji="1" lang="en-US" altLang="ja-JP" sz="1100">
                <a:latin typeface="BIZ UDPゴシック" panose="020B0400000000000000" pitchFamily="50" charset="-128"/>
                <a:ea typeface="BIZ UDPゴシック" panose="020B0400000000000000" pitchFamily="50" charset="-128"/>
              </a:rPr>
              <a:t>	</a:t>
            </a:r>
            <a:r>
              <a:rPr kumimoji="1" lang="ja-JP" altLang="en-US" sz="1100">
                <a:latin typeface="BIZ UDPゴシック" panose="020B0400000000000000" pitchFamily="50" charset="-128"/>
                <a:ea typeface="BIZ UDPゴシック" panose="020B0400000000000000" pitchFamily="50" charset="-128"/>
              </a:rPr>
              <a:t>氏名</a:t>
            </a:r>
            <a:endParaRPr kumimoji="1" lang="en-US" altLang="ja-JP" sz="1100">
              <a:latin typeface="BIZ UDPゴシック" panose="020B0400000000000000" pitchFamily="50" charset="-128"/>
              <a:ea typeface="BIZ UDPゴシック" panose="020B0400000000000000" pitchFamily="50" charset="-128"/>
            </a:endParaRPr>
          </a:p>
          <a:p>
            <a:pPr>
              <a:lnSpc>
                <a:spcPct val="150000"/>
              </a:lnSpc>
            </a:pPr>
            <a:r>
              <a:rPr kumimoji="1" lang="en-US" altLang="ja-JP" sz="1100">
                <a:latin typeface="BIZ UDPゴシック" panose="020B0400000000000000" pitchFamily="50" charset="-128"/>
                <a:ea typeface="BIZ UDPゴシック" panose="020B0400000000000000" pitchFamily="50" charset="-128"/>
              </a:rPr>
              <a:t>		</a:t>
            </a:r>
            <a:r>
              <a:rPr kumimoji="1" lang="ja-JP" altLang="en-US" sz="1100">
                <a:latin typeface="BIZ UDPゴシック" panose="020B0400000000000000" pitchFamily="50" charset="-128"/>
                <a:ea typeface="BIZ UDPゴシック" panose="020B0400000000000000" pitchFamily="50" charset="-128"/>
              </a:rPr>
              <a:t>電話</a:t>
            </a:r>
            <a:endParaRPr kumimoji="1" lang="en-US" altLang="ja-JP" sz="1100">
              <a:latin typeface="BIZ UDPゴシック" panose="020B0400000000000000" pitchFamily="50" charset="-128"/>
              <a:ea typeface="BIZ UDPゴシック" panose="020B0400000000000000" pitchFamily="50" charset="-128"/>
            </a:endParaRPr>
          </a:p>
          <a:p>
            <a:pPr>
              <a:lnSpc>
                <a:spcPct val="150000"/>
              </a:lnSpc>
            </a:pPr>
            <a:r>
              <a:rPr kumimoji="1" lang="en-US" altLang="ja-JP" sz="1100">
                <a:latin typeface="BIZ UDPゴシック" panose="020B0400000000000000" pitchFamily="50" charset="-128"/>
                <a:ea typeface="BIZ UDPゴシック" panose="020B0400000000000000" pitchFamily="50" charset="-128"/>
              </a:rPr>
              <a:t>		</a:t>
            </a:r>
            <a:r>
              <a:rPr kumimoji="1" lang="ja-JP" altLang="en-US" sz="1100">
                <a:latin typeface="BIZ UDPゴシック" panose="020B0400000000000000" pitchFamily="50" charset="-128"/>
                <a:ea typeface="BIZ UDPゴシック" panose="020B0400000000000000" pitchFamily="50" charset="-128"/>
              </a:rPr>
              <a:t>電子メール</a:t>
            </a:r>
            <a:endParaRPr kumimoji="1" lang="en-US" altLang="ja-JP" sz="1100">
              <a:latin typeface="BIZ UDPゴシック" panose="020B0400000000000000" pitchFamily="50" charset="-128"/>
              <a:ea typeface="BIZ UDPゴシック" panose="020B0400000000000000" pitchFamily="50" charset="-128"/>
            </a:endParaRPr>
          </a:p>
        </p:txBody>
      </p:sp>
      <p:sp>
        <p:nvSpPr>
          <p:cNvPr id="16" name="テキスト ボックス 15">
            <a:extLst>
              <a:ext uri="{FF2B5EF4-FFF2-40B4-BE49-F238E27FC236}">
                <a16:creationId xmlns:a16="http://schemas.microsoft.com/office/drawing/2014/main" id="{1CE7CA98-5A36-81A1-4A84-BC401F124483}"/>
              </a:ext>
            </a:extLst>
          </p:cNvPr>
          <p:cNvSpPr txBox="1"/>
          <p:nvPr/>
        </p:nvSpPr>
        <p:spPr>
          <a:xfrm>
            <a:off x="891914" y="5155614"/>
            <a:ext cx="7360171" cy="430887"/>
          </a:xfrm>
          <a:prstGeom prst="rect">
            <a:avLst/>
          </a:prstGeom>
          <a:noFill/>
        </p:spPr>
        <p:txBody>
          <a:bodyPr wrap="square">
            <a:spAutoFit/>
          </a:bodyPr>
          <a:lstStyle/>
          <a:p>
            <a:r>
              <a:rPr kumimoji="1" lang="ja-JP" altLang="en-US" sz="1100">
                <a:latin typeface="BIZ UDPゴシック" panose="020B0400000000000000" pitchFamily="50" charset="-128"/>
                <a:ea typeface="BIZ UDPゴシック" panose="020B0400000000000000" pitchFamily="50" charset="-128"/>
              </a:rPr>
              <a:t>令和８年度分神奈川県学習者用コンピュータ等（</a:t>
            </a:r>
            <a:r>
              <a:rPr kumimoji="1" lang="en-US" altLang="ja-JP" sz="1100">
                <a:latin typeface="BIZ UDPゴシック" panose="020B0400000000000000" pitchFamily="50" charset="-128"/>
                <a:ea typeface="BIZ UDPゴシック" panose="020B0400000000000000" pitchFamily="50" charset="-128"/>
              </a:rPr>
              <a:t>ChromeOS</a:t>
            </a:r>
            <a:r>
              <a:rPr kumimoji="1" lang="ja-JP" altLang="en-US" sz="1100">
                <a:latin typeface="BIZ UDPゴシック" panose="020B0400000000000000" pitchFamily="50" charset="-128"/>
                <a:ea typeface="BIZ UDPゴシック" panose="020B0400000000000000" pitchFamily="50" charset="-128"/>
              </a:rPr>
              <a:t>）の共同調達業務に係る企画提案書を提出します。</a:t>
            </a:r>
          </a:p>
          <a:p>
            <a:r>
              <a:rPr kumimoji="1" lang="ja-JP" altLang="en-US" sz="1100">
                <a:latin typeface="BIZ UDPゴシック" panose="020B0400000000000000" pitchFamily="50" charset="-128"/>
                <a:ea typeface="BIZ UDPゴシック" panose="020B0400000000000000" pitchFamily="50" charset="-128"/>
              </a:rPr>
              <a:t>なお、参加資格要件を満たしていること及び提出書類の記載事項は、事実と相違ないことを誓約します。</a:t>
            </a:r>
          </a:p>
        </p:txBody>
      </p:sp>
      <p:sp>
        <p:nvSpPr>
          <p:cNvPr id="18" name="テキスト ボックス 17">
            <a:extLst>
              <a:ext uri="{FF2B5EF4-FFF2-40B4-BE49-F238E27FC236}">
                <a16:creationId xmlns:a16="http://schemas.microsoft.com/office/drawing/2014/main" id="{EF0939B6-0533-2049-E752-E9C3B47B6910}"/>
              </a:ext>
            </a:extLst>
          </p:cNvPr>
          <p:cNvSpPr txBox="1"/>
          <p:nvPr/>
        </p:nvSpPr>
        <p:spPr>
          <a:xfrm>
            <a:off x="824574" y="5838947"/>
            <a:ext cx="7307588" cy="430887"/>
          </a:xfrm>
          <a:prstGeom prst="rect">
            <a:avLst/>
          </a:prstGeom>
          <a:noFill/>
          <a:ln>
            <a:solidFill>
              <a:schemeClr val="bg1">
                <a:lumMod val="50000"/>
              </a:schemeClr>
            </a:solidFill>
            <a:prstDash val="dash"/>
          </a:ln>
        </p:spPr>
        <p:txBody>
          <a:bodyPr wrap="square">
            <a:spAutoFit/>
          </a:bodyPr>
          <a:lstStyle/>
          <a:p>
            <a:pPr marL="152400" indent="-152400" algn="just"/>
            <a:r>
              <a:rPr kumimoji="1" lang="ja-JP" altLang="ja-JP" sz="1100">
                <a:solidFill>
                  <a:schemeClr val="bg1">
                    <a:lumMod val="50000"/>
                  </a:schemeClr>
                </a:solidFill>
                <a:latin typeface="BIZ UDPゴシック" panose="020B0400000000000000" pitchFamily="50" charset="-128"/>
                <a:ea typeface="BIZ UDPゴシック" panose="020B0400000000000000" pitchFamily="50" charset="-128"/>
              </a:rPr>
              <a:t>○企画・提案の内容（事業実施方針、事業の具体的内容等）などを次</a:t>
            </a:r>
            <a:r>
              <a:rPr kumimoji="1" lang="ja-JP" altLang="en-US" sz="1100">
                <a:solidFill>
                  <a:schemeClr val="bg1">
                    <a:lumMod val="50000"/>
                  </a:schemeClr>
                </a:solidFill>
                <a:latin typeface="BIZ UDPゴシック" panose="020B0400000000000000" pitchFamily="50" charset="-128"/>
                <a:ea typeface="BIZ UDPゴシック" panose="020B0400000000000000" pitchFamily="50" charset="-128"/>
              </a:rPr>
              <a:t>頁</a:t>
            </a:r>
            <a:r>
              <a:rPr kumimoji="1" lang="ja-JP" altLang="ja-JP" sz="1100">
                <a:solidFill>
                  <a:schemeClr val="bg1">
                    <a:lumMod val="50000"/>
                  </a:schemeClr>
                </a:solidFill>
                <a:latin typeface="BIZ UDPゴシック" panose="020B0400000000000000" pitchFamily="50" charset="-128"/>
                <a:ea typeface="BIZ UDPゴシック" panose="020B0400000000000000" pitchFamily="50" charset="-128"/>
              </a:rPr>
              <a:t>により記入してください。</a:t>
            </a:r>
          </a:p>
          <a:p>
            <a:pPr marL="139700" indent="-139700" algn="just"/>
            <a:r>
              <a:rPr kumimoji="1" lang="ja-JP" altLang="ja-JP" sz="1100">
                <a:solidFill>
                  <a:schemeClr val="bg1">
                    <a:lumMod val="50000"/>
                  </a:schemeClr>
                </a:solidFill>
                <a:latin typeface="BIZ UDPゴシック" panose="020B0400000000000000" pitchFamily="50" charset="-128"/>
                <a:ea typeface="BIZ UDPゴシック" panose="020B0400000000000000" pitchFamily="50" charset="-128"/>
              </a:rPr>
              <a:t>○再委託の場合は、任意様式において、再委託する業務内容、責任体制を必ず記載し、一緒に提出すること。</a:t>
            </a:r>
          </a:p>
        </p:txBody>
      </p:sp>
      <p:sp>
        <p:nvSpPr>
          <p:cNvPr id="4" name="大かっこ 3">
            <a:extLst>
              <a:ext uri="{FF2B5EF4-FFF2-40B4-BE49-F238E27FC236}">
                <a16:creationId xmlns:a16="http://schemas.microsoft.com/office/drawing/2014/main" id="{A32681CE-0B91-44E4-1ADD-0E4DD6E0C89E}"/>
              </a:ext>
            </a:extLst>
          </p:cNvPr>
          <p:cNvSpPr/>
          <p:nvPr/>
        </p:nvSpPr>
        <p:spPr>
          <a:xfrm>
            <a:off x="4077324" y="4143566"/>
            <a:ext cx="4736891" cy="888804"/>
          </a:xfrm>
          <a:prstGeom prst="bracketPair">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18443480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4DFDF6-1362-43E4-75DA-4328E41D20E6}"/>
            </a:ext>
          </a:extLst>
        </p:cNvPr>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59281C2-D2AE-4E10-47CB-58B34ABFB508}"/>
              </a:ext>
            </a:extLst>
          </p:cNvPr>
          <p:cNvSpPr>
            <a:spLocks noGrp="1"/>
          </p:cNvSpPr>
          <p:nvPr>
            <p:ph type="sldNum" sz="quarter" idx="12"/>
          </p:nvPr>
        </p:nvSpPr>
        <p:spPr/>
        <p:txBody>
          <a:bodyPr/>
          <a:lstStyle/>
          <a:p>
            <a:pPr defTabSz="844083">
              <a:buClr>
                <a:srgbClr val="000000"/>
              </a:buClr>
            </a:pPr>
            <a:fld id="{1756713C-EF17-6E45-A3DD-9F84AD177451}" type="slidenum">
              <a:rPr kumimoji="1" lang="ja-JP" altLang="en-US" kern="0">
                <a:latin typeface="Arial"/>
                <a:cs typeface="Arial"/>
                <a:sym typeface="Arial"/>
              </a:rPr>
              <a:pPr defTabSz="844083">
                <a:buClr>
                  <a:srgbClr val="000000"/>
                </a:buClr>
              </a:pPr>
              <a:t>10</a:t>
            </a:fld>
            <a:endParaRPr kumimoji="1" lang="ja-JP" altLang="en-US" kern="0">
              <a:latin typeface="Arial"/>
              <a:cs typeface="Arial"/>
              <a:sym typeface="Arial"/>
            </a:endParaRPr>
          </a:p>
        </p:txBody>
      </p:sp>
      <p:sp>
        <p:nvSpPr>
          <p:cNvPr id="5" name="テキスト ボックス 4">
            <a:extLst>
              <a:ext uri="{FF2B5EF4-FFF2-40B4-BE49-F238E27FC236}">
                <a16:creationId xmlns:a16="http://schemas.microsoft.com/office/drawing/2014/main" id="{ECB7CB97-8AE5-1B5A-2677-535BFBA943E6}"/>
              </a:ext>
            </a:extLst>
          </p:cNvPr>
          <p:cNvSpPr txBox="1"/>
          <p:nvPr/>
        </p:nvSpPr>
        <p:spPr>
          <a:xfrm>
            <a:off x="604398" y="809617"/>
            <a:ext cx="8152251" cy="308714"/>
          </a:xfrm>
          <a:prstGeom prst="rect">
            <a:avLst/>
          </a:prstGeom>
          <a:noFill/>
          <a:ln>
            <a:solidFill>
              <a:schemeClr val="bg1">
                <a:lumMod val="50000"/>
              </a:schemeClr>
            </a:solidFill>
            <a:prstDash val="dash"/>
          </a:ln>
        </p:spPr>
        <p:txBody>
          <a:bodyPr wrap="square" rtlCol="0">
            <a:noAutofit/>
          </a:bodyPr>
          <a:lstStyle/>
          <a:p>
            <a:pPr marL="171450" lvl="1" indent="-171450" defTabSz="844083" fontAlgn="base">
              <a:spcBef>
                <a:spcPct val="0"/>
              </a:spcBef>
              <a:spcAft>
                <a:spcPts val="554"/>
              </a:spcAft>
              <a:buSzPct val="80000"/>
              <a:buFont typeface="Wingdings" panose="05000000000000000000" pitchFamily="2" charset="2"/>
              <a:buChar char="l"/>
            </a:pPr>
            <a:r>
              <a:rPr lang="ja-JP" altLang="en-US" sz="1100" kern="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プロジェクトの全体スケジュールを記載してください。</a:t>
            </a:r>
            <a:endParaRPr lang="en-US" altLang="ja-JP" sz="1100" kern="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endParaRPr>
          </a:p>
        </p:txBody>
      </p:sp>
      <p:sp>
        <p:nvSpPr>
          <p:cNvPr id="4" name="タイトル 7">
            <a:extLst>
              <a:ext uri="{FF2B5EF4-FFF2-40B4-BE49-F238E27FC236}">
                <a16:creationId xmlns:a16="http://schemas.microsoft.com/office/drawing/2014/main" id="{FAF7E0B2-1ABF-AD06-3FB0-CD15292E0033}"/>
              </a:ext>
            </a:extLst>
          </p:cNvPr>
          <p:cNvSpPr txBox="1">
            <a:spLocks/>
          </p:cNvSpPr>
          <p:nvPr/>
        </p:nvSpPr>
        <p:spPr>
          <a:xfrm>
            <a:off x="317990" y="185957"/>
            <a:ext cx="8091375" cy="398769"/>
          </a:xfrm>
          <a:prstGeom prst="rect">
            <a:avLst/>
          </a:prstGeom>
        </p:spPr>
        <p:txBody>
          <a:bodyPr vert="horz" anchor="ctr"/>
          <a:lstStyle>
            <a:lvl1pPr algn="l" defTabSz="457200" rtl="0" eaLnBrk="1" latinLnBrk="0" hangingPunct="1">
              <a:spcBef>
                <a:spcPct val="0"/>
              </a:spcBef>
              <a:buNone/>
              <a:defRPr kumimoji="1" sz="2200" kern="1200">
                <a:solidFill>
                  <a:schemeClr val="tx1"/>
                </a:solidFill>
                <a:latin typeface="メイリオ"/>
                <a:ea typeface="メイリオ"/>
                <a:cs typeface="メイリオ"/>
              </a:defRPr>
            </a:lvl1pPr>
          </a:lstStyle>
          <a:p>
            <a:pPr defTabSz="422041">
              <a:buClr>
                <a:srgbClr val="000000"/>
              </a:buClr>
            </a:pPr>
            <a:r>
              <a:rPr lang="ja-JP" altLang="en-US" sz="2031">
                <a:solidFill>
                  <a:srgbClr val="000000"/>
                </a:solidFill>
                <a:latin typeface="BIZ UDゴシック" panose="020B0400000000000000" pitchFamily="49" charset="-128"/>
                <a:ea typeface="BIZ UDゴシック" panose="020B0400000000000000" pitchFamily="49" charset="-128"/>
                <a:sym typeface="Arial"/>
              </a:rPr>
              <a:t>７．プロジェクト全体スケジュール</a:t>
            </a:r>
          </a:p>
        </p:txBody>
      </p:sp>
    </p:spTree>
    <p:extLst>
      <p:ext uri="{BB962C8B-B14F-4D97-AF65-F5344CB8AC3E}">
        <p14:creationId xmlns:p14="http://schemas.microsoft.com/office/powerpoint/2010/main" val="16986991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57C787-9AD9-A784-9747-9E9207A9C6D8}"/>
            </a:ext>
          </a:extLst>
        </p:cNvPr>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7229202E-D335-E5E7-3763-84A28E26A848}"/>
              </a:ext>
            </a:extLst>
          </p:cNvPr>
          <p:cNvSpPr>
            <a:spLocks noGrp="1"/>
          </p:cNvSpPr>
          <p:nvPr>
            <p:ph type="sldNum" sz="quarter" idx="12"/>
          </p:nvPr>
        </p:nvSpPr>
        <p:spPr/>
        <p:txBody>
          <a:bodyPr/>
          <a:lstStyle/>
          <a:p>
            <a:pPr defTabSz="844083">
              <a:buClr>
                <a:srgbClr val="000000"/>
              </a:buClr>
            </a:pPr>
            <a:fld id="{1756713C-EF17-6E45-A3DD-9F84AD177451}" type="slidenum">
              <a:rPr kumimoji="1" lang="ja-JP" altLang="en-US" kern="0">
                <a:latin typeface="Arial"/>
                <a:cs typeface="Arial"/>
                <a:sym typeface="Arial"/>
              </a:rPr>
              <a:pPr defTabSz="844083">
                <a:buClr>
                  <a:srgbClr val="000000"/>
                </a:buClr>
              </a:pPr>
              <a:t>11</a:t>
            </a:fld>
            <a:endParaRPr kumimoji="1" lang="ja-JP" altLang="en-US" kern="0">
              <a:latin typeface="Arial"/>
              <a:cs typeface="Arial"/>
              <a:sym typeface="Arial"/>
            </a:endParaRPr>
          </a:p>
        </p:txBody>
      </p:sp>
      <p:sp>
        <p:nvSpPr>
          <p:cNvPr id="5" name="テキスト ボックス 4">
            <a:extLst>
              <a:ext uri="{FF2B5EF4-FFF2-40B4-BE49-F238E27FC236}">
                <a16:creationId xmlns:a16="http://schemas.microsoft.com/office/drawing/2014/main" id="{6C4A48B9-8A94-0CB4-C43E-01D359309045}"/>
              </a:ext>
            </a:extLst>
          </p:cNvPr>
          <p:cNvSpPr txBox="1"/>
          <p:nvPr/>
        </p:nvSpPr>
        <p:spPr>
          <a:xfrm>
            <a:off x="604398" y="809617"/>
            <a:ext cx="8152251" cy="295283"/>
          </a:xfrm>
          <a:prstGeom prst="rect">
            <a:avLst/>
          </a:prstGeom>
          <a:noFill/>
          <a:ln>
            <a:solidFill>
              <a:schemeClr val="bg1">
                <a:lumMod val="50000"/>
              </a:schemeClr>
            </a:solidFill>
            <a:prstDash val="dash"/>
          </a:ln>
        </p:spPr>
        <p:txBody>
          <a:bodyPr wrap="square" rtlCol="0">
            <a:noAutofit/>
          </a:bodyPr>
          <a:lstStyle/>
          <a:p>
            <a:pPr marL="171450" lvl="1" indent="-171450" defTabSz="844083" fontAlgn="base">
              <a:spcBef>
                <a:spcPct val="0"/>
              </a:spcBef>
              <a:spcAft>
                <a:spcPts val="554"/>
              </a:spcAft>
              <a:buSzPct val="80000"/>
              <a:buFont typeface="Wingdings" panose="05000000000000000000" pitchFamily="2" charset="2"/>
              <a:buChar char="l"/>
            </a:pPr>
            <a:r>
              <a:rPr lang="ja-JP" altLang="en-US" sz="1100" kern="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プロジェクトの実施方針（プロジェクト計画書、進捗管理、プロジェクト会議等）について記載してください。</a:t>
            </a:r>
            <a:endParaRPr lang="en-US" altLang="ja-JP" sz="1100" kern="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endParaRPr>
          </a:p>
        </p:txBody>
      </p:sp>
      <p:sp>
        <p:nvSpPr>
          <p:cNvPr id="4" name="タイトル 7">
            <a:extLst>
              <a:ext uri="{FF2B5EF4-FFF2-40B4-BE49-F238E27FC236}">
                <a16:creationId xmlns:a16="http://schemas.microsoft.com/office/drawing/2014/main" id="{979AAFA4-3942-D3F5-DA9C-A9912A870A48}"/>
              </a:ext>
            </a:extLst>
          </p:cNvPr>
          <p:cNvSpPr txBox="1">
            <a:spLocks/>
          </p:cNvSpPr>
          <p:nvPr/>
        </p:nvSpPr>
        <p:spPr>
          <a:xfrm>
            <a:off x="317990" y="185957"/>
            <a:ext cx="8091375" cy="398769"/>
          </a:xfrm>
          <a:prstGeom prst="rect">
            <a:avLst/>
          </a:prstGeom>
        </p:spPr>
        <p:txBody>
          <a:bodyPr vert="horz" anchor="ctr"/>
          <a:lstStyle>
            <a:lvl1pPr algn="l" defTabSz="457200" rtl="0" eaLnBrk="1" latinLnBrk="0" hangingPunct="1">
              <a:spcBef>
                <a:spcPct val="0"/>
              </a:spcBef>
              <a:buNone/>
              <a:defRPr kumimoji="1" sz="2200" kern="1200">
                <a:solidFill>
                  <a:schemeClr val="tx1"/>
                </a:solidFill>
                <a:latin typeface="メイリオ"/>
                <a:ea typeface="メイリオ"/>
                <a:cs typeface="メイリオ"/>
              </a:defRPr>
            </a:lvl1pPr>
          </a:lstStyle>
          <a:p>
            <a:pPr defTabSz="422041">
              <a:buClr>
                <a:srgbClr val="000000"/>
              </a:buClr>
            </a:pPr>
            <a:r>
              <a:rPr lang="ja-JP" altLang="en-US" sz="2031">
                <a:solidFill>
                  <a:srgbClr val="000000"/>
                </a:solidFill>
                <a:latin typeface="BIZ UDゴシック" panose="020B0400000000000000" pitchFamily="49" charset="-128"/>
                <a:ea typeface="BIZ UDゴシック" panose="020B0400000000000000" pitchFamily="49" charset="-128"/>
                <a:sym typeface="Arial"/>
              </a:rPr>
              <a:t>８．プロジェクト実施方針</a:t>
            </a:r>
          </a:p>
        </p:txBody>
      </p:sp>
    </p:spTree>
    <p:extLst>
      <p:ext uri="{BB962C8B-B14F-4D97-AF65-F5344CB8AC3E}">
        <p14:creationId xmlns:p14="http://schemas.microsoft.com/office/powerpoint/2010/main" val="28644792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0C3FCE-56BB-A4B8-C2CF-238AC453C381}"/>
            </a:ext>
          </a:extLst>
        </p:cNvPr>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22B67E8-21AD-2282-4EB3-637E7CA514A0}"/>
              </a:ext>
            </a:extLst>
          </p:cNvPr>
          <p:cNvSpPr>
            <a:spLocks noGrp="1"/>
          </p:cNvSpPr>
          <p:nvPr>
            <p:ph type="sldNum" sz="quarter" idx="12"/>
          </p:nvPr>
        </p:nvSpPr>
        <p:spPr/>
        <p:txBody>
          <a:bodyPr/>
          <a:lstStyle/>
          <a:p>
            <a:pPr defTabSz="844083">
              <a:buClr>
                <a:srgbClr val="000000"/>
              </a:buClr>
            </a:pPr>
            <a:fld id="{1756713C-EF17-6E45-A3DD-9F84AD177451}" type="slidenum">
              <a:rPr kumimoji="1" lang="ja-JP" altLang="en-US" kern="0">
                <a:latin typeface="Arial"/>
                <a:cs typeface="Arial"/>
                <a:sym typeface="Arial"/>
              </a:rPr>
              <a:pPr defTabSz="844083">
                <a:buClr>
                  <a:srgbClr val="000000"/>
                </a:buClr>
              </a:pPr>
              <a:t>12</a:t>
            </a:fld>
            <a:endParaRPr kumimoji="1" lang="ja-JP" altLang="en-US" kern="0">
              <a:latin typeface="Arial"/>
              <a:cs typeface="Arial"/>
              <a:sym typeface="Arial"/>
            </a:endParaRPr>
          </a:p>
        </p:txBody>
      </p:sp>
      <p:sp>
        <p:nvSpPr>
          <p:cNvPr id="5" name="テキスト ボックス 4">
            <a:extLst>
              <a:ext uri="{FF2B5EF4-FFF2-40B4-BE49-F238E27FC236}">
                <a16:creationId xmlns:a16="http://schemas.microsoft.com/office/drawing/2014/main" id="{2A5DB6B1-6E6A-7D82-595D-73999AA0A63C}"/>
              </a:ext>
            </a:extLst>
          </p:cNvPr>
          <p:cNvSpPr txBox="1"/>
          <p:nvPr/>
        </p:nvSpPr>
        <p:spPr>
          <a:xfrm>
            <a:off x="604398" y="809617"/>
            <a:ext cx="8152251" cy="288933"/>
          </a:xfrm>
          <a:prstGeom prst="rect">
            <a:avLst/>
          </a:prstGeom>
          <a:noFill/>
          <a:ln>
            <a:solidFill>
              <a:schemeClr val="bg1">
                <a:lumMod val="50000"/>
              </a:schemeClr>
            </a:solidFill>
            <a:prstDash val="dash"/>
          </a:ln>
        </p:spPr>
        <p:txBody>
          <a:bodyPr wrap="square" rtlCol="0">
            <a:noAutofit/>
          </a:bodyPr>
          <a:lstStyle/>
          <a:p>
            <a:pPr marL="171450" lvl="1" indent="-171450" defTabSz="844083" fontAlgn="base">
              <a:spcBef>
                <a:spcPct val="0"/>
              </a:spcBef>
              <a:spcAft>
                <a:spcPts val="554"/>
              </a:spcAft>
              <a:buSzPct val="80000"/>
              <a:buFont typeface="Wingdings" panose="05000000000000000000" pitchFamily="2" charset="2"/>
              <a:buChar char="l"/>
            </a:pPr>
            <a:r>
              <a:rPr lang="ja-JP" altLang="en-US" sz="1100" kern="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メーカーによる保証及び保守について、仕様書に示す要件への対応を記載してください。</a:t>
            </a:r>
            <a:endParaRPr lang="en-US" altLang="ja-JP" sz="1100" kern="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endParaRPr>
          </a:p>
        </p:txBody>
      </p:sp>
      <p:sp>
        <p:nvSpPr>
          <p:cNvPr id="4" name="タイトル 7">
            <a:extLst>
              <a:ext uri="{FF2B5EF4-FFF2-40B4-BE49-F238E27FC236}">
                <a16:creationId xmlns:a16="http://schemas.microsoft.com/office/drawing/2014/main" id="{0E028B65-A309-EA2C-B3CA-2921EA5B3BB2}"/>
              </a:ext>
            </a:extLst>
          </p:cNvPr>
          <p:cNvSpPr txBox="1">
            <a:spLocks/>
          </p:cNvSpPr>
          <p:nvPr/>
        </p:nvSpPr>
        <p:spPr>
          <a:xfrm>
            <a:off x="317990" y="185957"/>
            <a:ext cx="8091375" cy="398769"/>
          </a:xfrm>
          <a:prstGeom prst="rect">
            <a:avLst/>
          </a:prstGeom>
        </p:spPr>
        <p:txBody>
          <a:bodyPr vert="horz" anchor="ctr"/>
          <a:lstStyle>
            <a:lvl1pPr algn="l" defTabSz="457200" rtl="0" eaLnBrk="1" latinLnBrk="0" hangingPunct="1">
              <a:spcBef>
                <a:spcPct val="0"/>
              </a:spcBef>
              <a:buNone/>
              <a:defRPr kumimoji="1" sz="2200" kern="1200">
                <a:solidFill>
                  <a:schemeClr val="tx1"/>
                </a:solidFill>
                <a:latin typeface="メイリオ"/>
                <a:ea typeface="メイリオ"/>
                <a:cs typeface="メイリオ"/>
              </a:defRPr>
            </a:lvl1pPr>
          </a:lstStyle>
          <a:p>
            <a:pPr defTabSz="422041">
              <a:buClr>
                <a:srgbClr val="000000"/>
              </a:buClr>
            </a:pPr>
            <a:r>
              <a:rPr lang="ja-JP" altLang="en-US" sz="2031">
                <a:solidFill>
                  <a:srgbClr val="000000"/>
                </a:solidFill>
                <a:latin typeface="BIZ UDゴシック" panose="020B0400000000000000" pitchFamily="49" charset="-128"/>
                <a:ea typeface="BIZ UDゴシック" panose="020B0400000000000000" pitchFamily="49" charset="-128"/>
                <a:sym typeface="Arial"/>
              </a:rPr>
              <a:t>９．保証及び保守</a:t>
            </a:r>
          </a:p>
        </p:txBody>
      </p:sp>
    </p:spTree>
    <p:extLst>
      <p:ext uri="{BB962C8B-B14F-4D97-AF65-F5344CB8AC3E}">
        <p14:creationId xmlns:p14="http://schemas.microsoft.com/office/powerpoint/2010/main" val="5018282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4BC4A4-6F72-AFC5-D2C8-F9A910A9B3DA}"/>
            </a:ext>
          </a:extLst>
        </p:cNvPr>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A97D959B-F771-38C7-7660-8F91BC09E502}"/>
              </a:ext>
            </a:extLst>
          </p:cNvPr>
          <p:cNvSpPr>
            <a:spLocks noGrp="1"/>
          </p:cNvSpPr>
          <p:nvPr>
            <p:ph type="sldNum" sz="quarter" idx="12"/>
          </p:nvPr>
        </p:nvSpPr>
        <p:spPr/>
        <p:txBody>
          <a:bodyPr/>
          <a:lstStyle/>
          <a:p>
            <a:pPr defTabSz="844083">
              <a:buClr>
                <a:srgbClr val="000000"/>
              </a:buClr>
            </a:pPr>
            <a:fld id="{1756713C-EF17-6E45-A3DD-9F84AD177451}" type="slidenum">
              <a:rPr kumimoji="1" lang="ja-JP" altLang="en-US" kern="0">
                <a:latin typeface="Arial"/>
                <a:cs typeface="Arial"/>
                <a:sym typeface="Arial"/>
              </a:rPr>
              <a:pPr defTabSz="844083">
                <a:buClr>
                  <a:srgbClr val="000000"/>
                </a:buClr>
              </a:pPr>
              <a:t>13</a:t>
            </a:fld>
            <a:endParaRPr kumimoji="1" lang="ja-JP" altLang="en-US" kern="0">
              <a:latin typeface="Arial"/>
              <a:cs typeface="Arial"/>
              <a:sym typeface="Arial"/>
            </a:endParaRPr>
          </a:p>
        </p:txBody>
      </p:sp>
      <p:sp>
        <p:nvSpPr>
          <p:cNvPr id="5" name="テキスト ボックス 4">
            <a:extLst>
              <a:ext uri="{FF2B5EF4-FFF2-40B4-BE49-F238E27FC236}">
                <a16:creationId xmlns:a16="http://schemas.microsoft.com/office/drawing/2014/main" id="{8958ED3B-FCBA-872F-D1E3-16F8B0D41AE5}"/>
              </a:ext>
            </a:extLst>
          </p:cNvPr>
          <p:cNvSpPr txBox="1"/>
          <p:nvPr/>
        </p:nvSpPr>
        <p:spPr>
          <a:xfrm>
            <a:off x="604398" y="809617"/>
            <a:ext cx="8152251" cy="295283"/>
          </a:xfrm>
          <a:prstGeom prst="rect">
            <a:avLst/>
          </a:prstGeom>
          <a:noFill/>
          <a:ln>
            <a:solidFill>
              <a:schemeClr val="bg1">
                <a:lumMod val="50000"/>
              </a:schemeClr>
            </a:solidFill>
            <a:prstDash val="dash"/>
          </a:ln>
        </p:spPr>
        <p:txBody>
          <a:bodyPr wrap="square" rtlCol="0">
            <a:noAutofit/>
          </a:bodyPr>
          <a:lstStyle/>
          <a:p>
            <a:pPr marL="171450" lvl="1" indent="-171450" defTabSz="844083" fontAlgn="base">
              <a:spcBef>
                <a:spcPct val="0"/>
              </a:spcBef>
              <a:spcAft>
                <a:spcPts val="554"/>
              </a:spcAft>
              <a:buSzPct val="80000"/>
              <a:buFont typeface="Wingdings" panose="05000000000000000000" pitchFamily="2" charset="2"/>
              <a:buChar char="l"/>
            </a:pPr>
            <a:r>
              <a:rPr lang="ja-JP" altLang="en-US" sz="1100" kern="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留意事項について、仕様書に示す要件への対応を記載してください。</a:t>
            </a:r>
            <a:endParaRPr lang="en-US" altLang="ja-JP" sz="1100" kern="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endParaRPr>
          </a:p>
        </p:txBody>
      </p:sp>
      <p:sp>
        <p:nvSpPr>
          <p:cNvPr id="4" name="タイトル 7">
            <a:extLst>
              <a:ext uri="{FF2B5EF4-FFF2-40B4-BE49-F238E27FC236}">
                <a16:creationId xmlns:a16="http://schemas.microsoft.com/office/drawing/2014/main" id="{5D99516A-599F-2FA5-A635-A1273736DCBF}"/>
              </a:ext>
            </a:extLst>
          </p:cNvPr>
          <p:cNvSpPr txBox="1">
            <a:spLocks/>
          </p:cNvSpPr>
          <p:nvPr/>
        </p:nvSpPr>
        <p:spPr>
          <a:xfrm>
            <a:off x="317990" y="185957"/>
            <a:ext cx="8091375" cy="398769"/>
          </a:xfrm>
          <a:prstGeom prst="rect">
            <a:avLst/>
          </a:prstGeom>
        </p:spPr>
        <p:txBody>
          <a:bodyPr vert="horz" anchor="ctr"/>
          <a:lstStyle>
            <a:lvl1pPr algn="l" defTabSz="457200" rtl="0" eaLnBrk="1" latinLnBrk="0" hangingPunct="1">
              <a:spcBef>
                <a:spcPct val="0"/>
              </a:spcBef>
              <a:buNone/>
              <a:defRPr kumimoji="1" sz="2200" kern="1200">
                <a:solidFill>
                  <a:schemeClr val="tx1"/>
                </a:solidFill>
                <a:latin typeface="メイリオ"/>
                <a:ea typeface="メイリオ"/>
                <a:cs typeface="メイリオ"/>
              </a:defRPr>
            </a:lvl1pPr>
          </a:lstStyle>
          <a:p>
            <a:pPr defTabSz="422041">
              <a:buClr>
                <a:srgbClr val="000000"/>
              </a:buClr>
            </a:pPr>
            <a:r>
              <a:rPr lang="ja-JP" altLang="en-US" sz="2031">
                <a:solidFill>
                  <a:srgbClr val="000000"/>
                </a:solidFill>
                <a:latin typeface="BIZ UDゴシック" panose="020B0400000000000000" pitchFamily="49" charset="-128"/>
                <a:ea typeface="BIZ UDゴシック" panose="020B0400000000000000" pitchFamily="49" charset="-128"/>
                <a:sym typeface="Arial"/>
              </a:rPr>
              <a:t>１０．留意事項への対応</a:t>
            </a:r>
          </a:p>
        </p:txBody>
      </p:sp>
    </p:spTree>
    <p:extLst>
      <p:ext uri="{BB962C8B-B14F-4D97-AF65-F5344CB8AC3E}">
        <p14:creationId xmlns:p14="http://schemas.microsoft.com/office/powerpoint/2010/main" val="25479191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037E1F-B7E7-E9A8-1B7E-98B97E39DE02}"/>
            </a:ext>
          </a:extLst>
        </p:cNvPr>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57A79134-E8F3-32EC-EED1-2CA207B66DAD}"/>
              </a:ext>
            </a:extLst>
          </p:cNvPr>
          <p:cNvSpPr>
            <a:spLocks noGrp="1"/>
          </p:cNvSpPr>
          <p:nvPr>
            <p:ph type="sldNum" sz="quarter" idx="12"/>
          </p:nvPr>
        </p:nvSpPr>
        <p:spPr/>
        <p:txBody>
          <a:bodyPr/>
          <a:lstStyle/>
          <a:p>
            <a:pPr defTabSz="844083">
              <a:buClr>
                <a:srgbClr val="000000"/>
              </a:buClr>
            </a:pPr>
            <a:fld id="{1756713C-EF17-6E45-A3DD-9F84AD177451}" type="slidenum">
              <a:rPr kumimoji="1" lang="ja-JP" altLang="en-US" kern="0">
                <a:latin typeface="Arial"/>
                <a:cs typeface="Arial"/>
                <a:sym typeface="Arial"/>
              </a:rPr>
              <a:pPr defTabSz="844083">
                <a:buClr>
                  <a:srgbClr val="000000"/>
                </a:buClr>
              </a:pPr>
              <a:t>14</a:t>
            </a:fld>
            <a:endParaRPr kumimoji="1" lang="ja-JP" altLang="en-US" kern="0">
              <a:latin typeface="Arial"/>
              <a:cs typeface="Arial"/>
              <a:sym typeface="Arial"/>
            </a:endParaRPr>
          </a:p>
        </p:txBody>
      </p:sp>
      <p:sp>
        <p:nvSpPr>
          <p:cNvPr id="5" name="テキスト ボックス 4">
            <a:extLst>
              <a:ext uri="{FF2B5EF4-FFF2-40B4-BE49-F238E27FC236}">
                <a16:creationId xmlns:a16="http://schemas.microsoft.com/office/drawing/2014/main" id="{D21589B3-4472-19EB-1B11-D573C803EDDC}"/>
              </a:ext>
            </a:extLst>
          </p:cNvPr>
          <p:cNvSpPr txBox="1"/>
          <p:nvPr/>
        </p:nvSpPr>
        <p:spPr>
          <a:xfrm>
            <a:off x="604398" y="809616"/>
            <a:ext cx="8152251" cy="1127134"/>
          </a:xfrm>
          <a:prstGeom prst="rect">
            <a:avLst/>
          </a:prstGeom>
          <a:noFill/>
          <a:ln>
            <a:solidFill>
              <a:schemeClr val="bg1">
                <a:lumMod val="50000"/>
              </a:schemeClr>
            </a:solidFill>
            <a:prstDash val="dash"/>
          </a:ln>
        </p:spPr>
        <p:txBody>
          <a:bodyPr wrap="square" rtlCol="0">
            <a:noAutofit/>
          </a:bodyPr>
          <a:lstStyle/>
          <a:p>
            <a:pPr marL="171450" lvl="1" indent="-171450" defTabSz="844083" fontAlgn="base">
              <a:spcBef>
                <a:spcPct val="0"/>
              </a:spcBef>
              <a:spcAft>
                <a:spcPts val="554"/>
              </a:spcAft>
              <a:buSzPct val="80000"/>
              <a:buFont typeface="Wingdings" panose="05000000000000000000" pitchFamily="2" charset="2"/>
              <a:buChar char="l"/>
            </a:pPr>
            <a:r>
              <a:rPr lang="ja-JP" altLang="en-US" sz="1100" kern="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見積に関して、補足説明等があれば記載してください。</a:t>
            </a:r>
            <a:endParaRPr lang="en-US" altLang="ja-JP" sz="1100" kern="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endParaRPr>
          </a:p>
          <a:p>
            <a:pPr marL="171450" lvl="1" indent="-171450" defTabSz="844083" fontAlgn="base">
              <a:spcBef>
                <a:spcPct val="0"/>
              </a:spcBef>
              <a:spcAft>
                <a:spcPts val="554"/>
              </a:spcAft>
              <a:buSzPct val="80000"/>
              <a:buFont typeface="Wingdings" panose="05000000000000000000" pitchFamily="2" charset="2"/>
              <a:buChar char="l"/>
            </a:pPr>
            <a:r>
              <a:rPr lang="ja-JP" altLang="en-US" sz="1100" kern="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補助対象となる要件部分の仕様パターンの組み合わせの見積額が、１台当たり</a:t>
            </a:r>
            <a:r>
              <a:rPr lang="en-US" altLang="ja-JP" sz="1100" kern="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5.5</a:t>
            </a:r>
            <a:r>
              <a:rPr lang="ja-JP" altLang="en-US" sz="1100" kern="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万円（税込）以下にするために講じた対応策があれば記載してください。</a:t>
            </a:r>
            <a:endParaRPr lang="en-US" altLang="ja-JP" sz="1100" kern="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endParaRPr>
          </a:p>
          <a:p>
            <a:pPr marL="171450" lvl="1" indent="-171450" defTabSz="844083" fontAlgn="base">
              <a:spcBef>
                <a:spcPct val="0"/>
              </a:spcBef>
              <a:spcAft>
                <a:spcPts val="554"/>
              </a:spcAft>
              <a:buSzPct val="80000"/>
              <a:buFont typeface="Wingdings" panose="05000000000000000000" pitchFamily="2" charset="2"/>
              <a:buChar char="l"/>
            </a:pPr>
            <a:r>
              <a:rPr lang="ja-JP" altLang="en-US" sz="1100" kern="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やむを得ず１台当たり</a:t>
            </a:r>
            <a:r>
              <a:rPr lang="en-US" altLang="ja-JP" sz="1100" kern="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5.5</a:t>
            </a:r>
            <a:r>
              <a:rPr lang="ja-JP" altLang="en-US" sz="1100" kern="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万円（税込）を超える場合は、その理由及び</a:t>
            </a:r>
            <a:r>
              <a:rPr lang="en-US" altLang="ja-JP" sz="1100" kern="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5.5</a:t>
            </a:r>
            <a:r>
              <a:rPr lang="ja-JP" altLang="en-US" sz="1100" kern="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万円以下にするための対応案や可能な限り</a:t>
            </a:r>
            <a:r>
              <a:rPr lang="en-US" altLang="ja-JP" sz="1100" kern="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5.5</a:t>
            </a:r>
            <a:r>
              <a:rPr lang="ja-JP" altLang="en-US" sz="1100" kern="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万円に近づけるために工夫した内容等を記載してください。</a:t>
            </a:r>
            <a:endParaRPr lang="en-US" altLang="ja-JP" sz="1100" kern="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endParaRPr>
          </a:p>
        </p:txBody>
      </p:sp>
      <p:sp>
        <p:nvSpPr>
          <p:cNvPr id="4" name="タイトル 7">
            <a:extLst>
              <a:ext uri="{FF2B5EF4-FFF2-40B4-BE49-F238E27FC236}">
                <a16:creationId xmlns:a16="http://schemas.microsoft.com/office/drawing/2014/main" id="{09DCA736-968B-67DE-317A-730225D8338E}"/>
              </a:ext>
            </a:extLst>
          </p:cNvPr>
          <p:cNvSpPr txBox="1">
            <a:spLocks/>
          </p:cNvSpPr>
          <p:nvPr/>
        </p:nvSpPr>
        <p:spPr>
          <a:xfrm>
            <a:off x="317990" y="185957"/>
            <a:ext cx="8091375" cy="398769"/>
          </a:xfrm>
          <a:prstGeom prst="rect">
            <a:avLst/>
          </a:prstGeom>
        </p:spPr>
        <p:txBody>
          <a:bodyPr vert="horz" anchor="ctr"/>
          <a:lstStyle>
            <a:lvl1pPr algn="l" defTabSz="457200" rtl="0" eaLnBrk="1" latinLnBrk="0" hangingPunct="1">
              <a:spcBef>
                <a:spcPct val="0"/>
              </a:spcBef>
              <a:buNone/>
              <a:defRPr kumimoji="1" sz="2200" kern="1200">
                <a:solidFill>
                  <a:schemeClr val="tx1"/>
                </a:solidFill>
                <a:latin typeface="メイリオ"/>
                <a:ea typeface="メイリオ"/>
                <a:cs typeface="メイリオ"/>
              </a:defRPr>
            </a:lvl1pPr>
          </a:lstStyle>
          <a:p>
            <a:pPr defTabSz="422041">
              <a:buClr>
                <a:srgbClr val="000000"/>
              </a:buClr>
            </a:pPr>
            <a:r>
              <a:rPr lang="ja-JP" altLang="en-US" sz="2031">
                <a:solidFill>
                  <a:srgbClr val="000000"/>
                </a:solidFill>
                <a:latin typeface="BIZ UDゴシック" panose="020B0400000000000000" pitchFamily="49" charset="-128"/>
                <a:ea typeface="BIZ UDゴシック" panose="020B0400000000000000" pitchFamily="49" charset="-128"/>
                <a:sym typeface="Arial"/>
              </a:rPr>
              <a:t>１１．見積に関する補足説明等</a:t>
            </a:r>
          </a:p>
        </p:txBody>
      </p:sp>
    </p:spTree>
    <p:extLst>
      <p:ext uri="{BB962C8B-B14F-4D97-AF65-F5344CB8AC3E}">
        <p14:creationId xmlns:p14="http://schemas.microsoft.com/office/powerpoint/2010/main" val="27504708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237A68-276F-1577-EF19-C145F558AD8E}"/>
            </a:ext>
          </a:extLst>
        </p:cNvPr>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9A32ED66-C7BA-B8E6-F149-B0B222077526}"/>
              </a:ext>
            </a:extLst>
          </p:cNvPr>
          <p:cNvSpPr>
            <a:spLocks noGrp="1"/>
          </p:cNvSpPr>
          <p:nvPr>
            <p:ph type="sldNum" sz="quarter" idx="12"/>
          </p:nvPr>
        </p:nvSpPr>
        <p:spPr/>
        <p:txBody>
          <a:bodyPr/>
          <a:lstStyle/>
          <a:p>
            <a:pPr defTabSz="844083">
              <a:buClr>
                <a:srgbClr val="000000"/>
              </a:buClr>
            </a:pPr>
            <a:fld id="{1756713C-EF17-6E45-A3DD-9F84AD177451}" type="slidenum">
              <a:rPr kumimoji="1" lang="ja-JP" altLang="en-US" kern="0">
                <a:latin typeface="Arial"/>
                <a:cs typeface="Arial"/>
                <a:sym typeface="Arial"/>
              </a:rPr>
              <a:pPr defTabSz="844083">
                <a:buClr>
                  <a:srgbClr val="000000"/>
                </a:buClr>
              </a:pPr>
              <a:t>15</a:t>
            </a:fld>
            <a:endParaRPr kumimoji="1" lang="ja-JP" altLang="en-US" kern="0">
              <a:latin typeface="Arial"/>
              <a:cs typeface="Arial"/>
              <a:sym typeface="Arial"/>
            </a:endParaRPr>
          </a:p>
        </p:txBody>
      </p:sp>
      <p:sp>
        <p:nvSpPr>
          <p:cNvPr id="5" name="テキスト ボックス 4">
            <a:extLst>
              <a:ext uri="{FF2B5EF4-FFF2-40B4-BE49-F238E27FC236}">
                <a16:creationId xmlns:a16="http://schemas.microsoft.com/office/drawing/2014/main" id="{AC0ABE91-0E84-56BE-B6B8-E407390F02A8}"/>
              </a:ext>
            </a:extLst>
          </p:cNvPr>
          <p:cNvSpPr txBox="1"/>
          <p:nvPr/>
        </p:nvSpPr>
        <p:spPr>
          <a:xfrm>
            <a:off x="604398" y="809617"/>
            <a:ext cx="8152251" cy="568333"/>
          </a:xfrm>
          <a:prstGeom prst="rect">
            <a:avLst/>
          </a:prstGeom>
          <a:noFill/>
          <a:ln>
            <a:solidFill>
              <a:schemeClr val="bg1">
                <a:lumMod val="50000"/>
              </a:schemeClr>
            </a:solidFill>
            <a:prstDash val="dash"/>
          </a:ln>
        </p:spPr>
        <p:txBody>
          <a:bodyPr wrap="square" rtlCol="0">
            <a:noAutofit/>
          </a:bodyPr>
          <a:lstStyle/>
          <a:p>
            <a:pPr marL="171450" lvl="1" indent="-171450" defTabSz="844083" fontAlgn="base">
              <a:spcBef>
                <a:spcPct val="0"/>
              </a:spcBef>
              <a:spcAft>
                <a:spcPts val="554"/>
              </a:spcAft>
              <a:buSzPct val="80000"/>
              <a:buFont typeface="Wingdings" panose="05000000000000000000" pitchFamily="2" charset="2"/>
              <a:buChar char="l"/>
            </a:pPr>
            <a:r>
              <a:rPr lang="ja-JP" altLang="en-US" sz="1100" kern="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その他記載すべき事項があれば記載してください。（記載は任意です。）</a:t>
            </a:r>
            <a:endParaRPr lang="en-US" altLang="ja-JP" sz="1100" kern="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endParaRPr>
          </a:p>
          <a:p>
            <a:pPr marL="171450" lvl="1" indent="-171450" defTabSz="844083" fontAlgn="base">
              <a:spcBef>
                <a:spcPct val="0"/>
              </a:spcBef>
              <a:spcAft>
                <a:spcPts val="554"/>
              </a:spcAft>
              <a:buSzPct val="80000"/>
              <a:buFont typeface="Wingdings" panose="05000000000000000000" pitchFamily="2" charset="2"/>
              <a:buChar char="l"/>
            </a:pPr>
            <a:r>
              <a:rPr lang="ja-JP" altLang="en-US" sz="1100" kern="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特にない場合は、本頁を削除してください。</a:t>
            </a:r>
            <a:endParaRPr lang="en-US" altLang="ja-JP" sz="1100" kern="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endParaRPr>
          </a:p>
        </p:txBody>
      </p:sp>
      <p:sp>
        <p:nvSpPr>
          <p:cNvPr id="4" name="タイトル 7">
            <a:extLst>
              <a:ext uri="{FF2B5EF4-FFF2-40B4-BE49-F238E27FC236}">
                <a16:creationId xmlns:a16="http://schemas.microsoft.com/office/drawing/2014/main" id="{EE37AE9A-D121-4D4C-510E-037A72F1443D}"/>
              </a:ext>
            </a:extLst>
          </p:cNvPr>
          <p:cNvSpPr txBox="1">
            <a:spLocks/>
          </p:cNvSpPr>
          <p:nvPr/>
        </p:nvSpPr>
        <p:spPr>
          <a:xfrm>
            <a:off x="317990" y="185957"/>
            <a:ext cx="8091375" cy="398769"/>
          </a:xfrm>
          <a:prstGeom prst="rect">
            <a:avLst/>
          </a:prstGeom>
        </p:spPr>
        <p:txBody>
          <a:bodyPr vert="horz" anchor="ctr"/>
          <a:lstStyle>
            <a:lvl1pPr algn="l" defTabSz="457200" rtl="0" eaLnBrk="1" latinLnBrk="0" hangingPunct="1">
              <a:spcBef>
                <a:spcPct val="0"/>
              </a:spcBef>
              <a:buNone/>
              <a:defRPr kumimoji="1" sz="2200" kern="1200">
                <a:solidFill>
                  <a:schemeClr val="tx1"/>
                </a:solidFill>
                <a:latin typeface="メイリオ"/>
                <a:ea typeface="メイリオ"/>
                <a:cs typeface="メイリオ"/>
              </a:defRPr>
            </a:lvl1pPr>
          </a:lstStyle>
          <a:p>
            <a:pPr defTabSz="422041">
              <a:buClr>
                <a:srgbClr val="000000"/>
              </a:buClr>
            </a:pPr>
            <a:r>
              <a:rPr lang="ja-JP" altLang="en-US" sz="2031">
                <a:solidFill>
                  <a:srgbClr val="000000"/>
                </a:solidFill>
                <a:latin typeface="BIZ UDゴシック" panose="020B0400000000000000" pitchFamily="49" charset="-128"/>
                <a:ea typeface="BIZ UDゴシック" panose="020B0400000000000000" pitchFamily="49" charset="-128"/>
                <a:sym typeface="Arial"/>
              </a:rPr>
              <a:t>１２．その他</a:t>
            </a:r>
          </a:p>
        </p:txBody>
      </p:sp>
    </p:spTree>
    <p:extLst>
      <p:ext uri="{BB962C8B-B14F-4D97-AF65-F5344CB8AC3E}">
        <p14:creationId xmlns:p14="http://schemas.microsoft.com/office/powerpoint/2010/main" val="35462672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9645E0-85D2-EC08-527A-FECCB274220D}"/>
            </a:ext>
          </a:extLst>
        </p:cNvPr>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E6040F73-332C-506F-CE51-E23409BFD443}"/>
              </a:ext>
            </a:extLst>
          </p:cNvPr>
          <p:cNvSpPr>
            <a:spLocks noGrp="1"/>
          </p:cNvSpPr>
          <p:nvPr>
            <p:ph type="sldNum" sz="quarter" idx="12"/>
          </p:nvPr>
        </p:nvSpPr>
        <p:spPr/>
        <p:txBody>
          <a:bodyPr/>
          <a:lstStyle/>
          <a:p>
            <a:pPr defTabSz="844083">
              <a:buClr>
                <a:srgbClr val="000000"/>
              </a:buClr>
            </a:pPr>
            <a:fld id="{1756713C-EF17-6E45-A3DD-9F84AD177451}" type="slidenum">
              <a:rPr kumimoji="1" lang="ja-JP" altLang="en-US" kern="0">
                <a:latin typeface="Arial"/>
                <a:cs typeface="Arial"/>
                <a:sym typeface="Arial"/>
              </a:rPr>
              <a:pPr defTabSz="844083">
                <a:buClr>
                  <a:srgbClr val="000000"/>
                </a:buClr>
              </a:pPr>
              <a:t>2</a:t>
            </a:fld>
            <a:endParaRPr kumimoji="1" lang="ja-JP" altLang="en-US" kern="0">
              <a:latin typeface="Arial"/>
              <a:cs typeface="Arial"/>
              <a:sym typeface="Arial"/>
            </a:endParaRPr>
          </a:p>
        </p:txBody>
      </p:sp>
      <p:sp>
        <p:nvSpPr>
          <p:cNvPr id="11" name="タイトル 7">
            <a:extLst>
              <a:ext uri="{FF2B5EF4-FFF2-40B4-BE49-F238E27FC236}">
                <a16:creationId xmlns:a16="http://schemas.microsoft.com/office/drawing/2014/main" id="{BE73616B-C8ED-73AD-0A2A-142489F72FDE}"/>
              </a:ext>
            </a:extLst>
          </p:cNvPr>
          <p:cNvSpPr txBox="1">
            <a:spLocks/>
          </p:cNvSpPr>
          <p:nvPr/>
        </p:nvSpPr>
        <p:spPr>
          <a:xfrm>
            <a:off x="317990" y="185957"/>
            <a:ext cx="7451053" cy="398769"/>
          </a:xfrm>
          <a:prstGeom prst="rect">
            <a:avLst/>
          </a:prstGeom>
        </p:spPr>
        <p:txBody>
          <a:bodyPr vert="horz" anchor="ctr"/>
          <a:lstStyle>
            <a:lvl1pPr algn="l" defTabSz="457200" rtl="0" eaLnBrk="1" latinLnBrk="0" hangingPunct="1">
              <a:spcBef>
                <a:spcPct val="0"/>
              </a:spcBef>
              <a:buNone/>
              <a:defRPr kumimoji="1" sz="2200" kern="1200">
                <a:solidFill>
                  <a:schemeClr val="tx1"/>
                </a:solidFill>
                <a:latin typeface="メイリオ"/>
                <a:ea typeface="メイリオ"/>
                <a:cs typeface="メイリオ"/>
              </a:defRPr>
            </a:lvl1pPr>
          </a:lstStyle>
          <a:p>
            <a:pPr defTabSz="422041">
              <a:buClr>
                <a:srgbClr val="000000"/>
              </a:buClr>
            </a:pPr>
            <a:r>
              <a:rPr lang="ja-JP" altLang="en-US" sz="2031">
                <a:solidFill>
                  <a:srgbClr val="000000"/>
                </a:solidFill>
                <a:latin typeface="BIZ UDゴシック" panose="020B0400000000000000" pitchFamily="49" charset="-128"/>
                <a:ea typeface="BIZ UDゴシック" panose="020B0400000000000000" pitchFamily="49" charset="-128"/>
                <a:sym typeface="Arial"/>
              </a:rPr>
              <a:t>１．本業務の実施方針・目標・ビジョン</a:t>
            </a:r>
          </a:p>
        </p:txBody>
      </p:sp>
      <p:sp>
        <p:nvSpPr>
          <p:cNvPr id="4" name="テキスト ボックス 3">
            <a:extLst>
              <a:ext uri="{FF2B5EF4-FFF2-40B4-BE49-F238E27FC236}">
                <a16:creationId xmlns:a16="http://schemas.microsoft.com/office/drawing/2014/main" id="{1FB0700B-CF6B-5383-F04A-C78651D444ED}"/>
              </a:ext>
            </a:extLst>
          </p:cNvPr>
          <p:cNvSpPr txBox="1"/>
          <p:nvPr/>
        </p:nvSpPr>
        <p:spPr>
          <a:xfrm>
            <a:off x="591239" y="697837"/>
            <a:ext cx="8152251" cy="270107"/>
          </a:xfrm>
          <a:prstGeom prst="rect">
            <a:avLst/>
          </a:prstGeom>
          <a:noFill/>
          <a:ln>
            <a:solidFill>
              <a:schemeClr val="bg1">
                <a:lumMod val="50000"/>
              </a:schemeClr>
            </a:solidFill>
            <a:prstDash val="dash"/>
          </a:ln>
        </p:spPr>
        <p:txBody>
          <a:bodyPr wrap="square" rtlCol="0">
            <a:noAutofit/>
          </a:bodyPr>
          <a:lstStyle/>
          <a:p>
            <a:pPr marL="171450" lvl="1" indent="-171450" defTabSz="844083" fontAlgn="base">
              <a:spcBef>
                <a:spcPct val="0"/>
              </a:spcBef>
              <a:spcAft>
                <a:spcPts val="554"/>
              </a:spcAft>
              <a:buSzPct val="80000"/>
              <a:buFont typeface="Wingdings" panose="05000000000000000000" pitchFamily="2" charset="2"/>
              <a:buChar char="l"/>
            </a:pPr>
            <a:r>
              <a:rPr lang="ja-JP" altLang="en-US" sz="1100" kern="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事業の目的、提案のコンセプト、ビジョン、特にアピールしたい点について記載してください。</a:t>
            </a:r>
            <a:endParaRPr lang="en-US" altLang="ja-JP" sz="1100" kern="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endParaRPr>
          </a:p>
        </p:txBody>
      </p:sp>
    </p:spTree>
    <p:extLst>
      <p:ext uri="{BB962C8B-B14F-4D97-AF65-F5344CB8AC3E}">
        <p14:creationId xmlns:p14="http://schemas.microsoft.com/office/powerpoint/2010/main" val="109923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8C77E5-5229-16E8-B0E6-5505A028B4AC}"/>
            </a:ext>
          </a:extLst>
        </p:cNvPr>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831F1BD1-B6EF-F18C-70B7-CD0CAE4BE766}"/>
              </a:ext>
            </a:extLst>
          </p:cNvPr>
          <p:cNvSpPr>
            <a:spLocks noGrp="1"/>
          </p:cNvSpPr>
          <p:nvPr>
            <p:ph type="sldNum" sz="quarter" idx="12"/>
          </p:nvPr>
        </p:nvSpPr>
        <p:spPr/>
        <p:txBody>
          <a:bodyPr/>
          <a:lstStyle/>
          <a:p>
            <a:pPr defTabSz="844083">
              <a:buClr>
                <a:srgbClr val="000000"/>
              </a:buClr>
            </a:pPr>
            <a:fld id="{1756713C-EF17-6E45-A3DD-9F84AD177451}" type="slidenum">
              <a:rPr kumimoji="1" lang="ja-JP" altLang="en-US" kern="0">
                <a:latin typeface="Arial"/>
                <a:cs typeface="Arial"/>
                <a:sym typeface="Arial"/>
              </a:rPr>
              <a:pPr defTabSz="844083">
                <a:buClr>
                  <a:srgbClr val="000000"/>
                </a:buClr>
              </a:pPr>
              <a:t>3</a:t>
            </a:fld>
            <a:endParaRPr kumimoji="1" lang="ja-JP" altLang="en-US" kern="0">
              <a:latin typeface="Arial"/>
              <a:cs typeface="Arial"/>
              <a:sym typeface="Arial"/>
            </a:endParaRPr>
          </a:p>
        </p:txBody>
      </p:sp>
      <p:sp>
        <p:nvSpPr>
          <p:cNvPr id="11" name="タイトル 7">
            <a:extLst>
              <a:ext uri="{FF2B5EF4-FFF2-40B4-BE49-F238E27FC236}">
                <a16:creationId xmlns:a16="http://schemas.microsoft.com/office/drawing/2014/main" id="{7313D4CC-5830-F939-B441-2EEABB4CF0DC}"/>
              </a:ext>
            </a:extLst>
          </p:cNvPr>
          <p:cNvSpPr txBox="1">
            <a:spLocks/>
          </p:cNvSpPr>
          <p:nvPr/>
        </p:nvSpPr>
        <p:spPr>
          <a:xfrm>
            <a:off x="317990" y="185957"/>
            <a:ext cx="7451053" cy="398769"/>
          </a:xfrm>
          <a:prstGeom prst="rect">
            <a:avLst/>
          </a:prstGeom>
        </p:spPr>
        <p:txBody>
          <a:bodyPr vert="horz" anchor="ctr"/>
          <a:lstStyle>
            <a:lvl1pPr algn="l" defTabSz="457200" rtl="0" eaLnBrk="1" latinLnBrk="0" hangingPunct="1">
              <a:spcBef>
                <a:spcPct val="0"/>
              </a:spcBef>
              <a:buNone/>
              <a:defRPr kumimoji="1" sz="2200" kern="1200">
                <a:solidFill>
                  <a:schemeClr val="tx1"/>
                </a:solidFill>
                <a:latin typeface="メイリオ"/>
                <a:ea typeface="メイリオ"/>
                <a:cs typeface="メイリオ"/>
              </a:defRPr>
            </a:lvl1pPr>
          </a:lstStyle>
          <a:p>
            <a:pPr defTabSz="422041">
              <a:buClr>
                <a:srgbClr val="000000"/>
              </a:buClr>
            </a:pPr>
            <a:r>
              <a:rPr lang="ja-JP" altLang="en-US" sz="2031">
                <a:solidFill>
                  <a:srgbClr val="000000"/>
                </a:solidFill>
                <a:latin typeface="BIZ UDゴシック" panose="020B0400000000000000" pitchFamily="49" charset="-128"/>
                <a:ea typeface="BIZ UDゴシック" panose="020B0400000000000000" pitchFamily="49" charset="-128"/>
                <a:sym typeface="Arial"/>
              </a:rPr>
              <a:t>２．実施体制（構成及び要員配置）</a:t>
            </a:r>
          </a:p>
        </p:txBody>
      </p:sp>
      <p:sp>
        <p:nvSpPr>
          <p:cNvPr id="4" name="テキスト ボックス 3">
            <a:extLst>
              <a:ext uri="{FF2B5EF4-FFF2-40B4-BE49-F238E27FC236}">
                <a16:creationId xmlns:a16="http://schemas.microsoft.com/office/drawing/2014/main" id="{FAC0036C-991B-F061-F08D-1D3D32D0DE4F}"/>
              </a:ext>
            </a:extLst>
          </p:cNvPr>
          <p:cNvSpPr txBox="1"/>
          <p:nvPr/>
        </p:nvSpPr>
        <p:spPr>
          <a:xfrm>
            <a:off x="604396" y="756719"/>
            <a:ext cx="8152251" cy="687716"/>
          </a:xfrm>
          <a:prstGeom prst="rect">
            <a:avLst/>
          </a:prstGeom>
          <a:noFill/>
          <a:ln>
            <a:solidFill>
              <a:schemeClr val="bg1">
                <a:lumMod val="50000"/>
              </a:schemeClr>
            </a:solidFill>
            <a:prstDash val="dash"/>
          </a:ln>
        </p:spPr>
        <p:txBody>
          <a:bodyPr wrap="square" rtlCol="0">
            <a:noAutofit/>
          </a:bodyPr>
          <a:lstStyle/>
          <a:p>
            <a:pPr marL="171450" lvl="1" indent="-171450" defTabSz="844083" fontAlgn="base">
              <a:spcBef>
                <a:spcPct val="0"/>
              </a:spcBef>
              <a:spcAft>
                <a:spcPts val="554"/>
              </a:spcAft>
              <a:buSzPct val="80000"/>
              <a:buFont typeface="Wingdings" panose="05000000000000000000" pitchFamily="2" charset="2"/>
              <a:buChar char="l"/>
            </a:pPr>
            <a:r>
              <a:rPr lang="ja-JP" altLang="en-US" sz="1100" kern="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構成については図を用いるなど分かりやすく記載してください。</a:t>
            </a:r>
            <a:endParaRPr lang="en-US" altLang="ja-JP" sz="1100" kern="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endParaRPr>
          </a:p>
          <a:p>
            <a:pPr marL="171450" lvl="1" indent="-171450" defTabSz="844083" fontAlgn="base">
              <a:spcBef>
                <a:spcPct val="0"/>
              </a:spcBef>
              <a:spcAft>
                <a:spcPts val="554"/>
              </a:spcAft>
              <a:buSzPct val="80000"/>
              <a:buFont typeface="Wingdings" panose="05000000000000000000" pitchFamily="2" charset="2"/>
              <a:buChar char="l"/>
            </a:pPr>
            <a:r>
              <a:rPr lang="ja-JP" altLang="en-US" sz="1100" kern="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要員配置については、プロジェクトマネジメントや情報セキュリティ等、本件に有用となる有資格者が体制に含まれている場合は、その人数や経験等が分かるように記載してください。</a:t>
            </a:r>
            <a:endParaRPr lang="en-US" altLang="ja-JP" sz="1100" kern="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endParaRPr>
          </a:p>
        </p:txBody>
      </p:sp>
      <p:sp>
        <p:nvSpPr>
          <p:cNvPr id="5" name="テキスト ボックス 4">
            <a:extLst>
              <a:ext uri="{FF2B5EF4-FFF2-40B4-BE49-F238E27FC236}">
                <a16:creationId xmlns:a16="http://schemas.microsoft.com/office/drawing/2014/main" id="{A53B358C-DC1B-50F3-2AAA-FFA14636C837}"/>
              </a:ext>
            </a:extLst>
          </p:cNvPr>
          <p:cNvSpPr txBox="1"/>
          <p:nvPr/>
        </p:nvSpPr>
        <p:spPr>
          <a:xfrm>
            <a:off x="3346450" y="3155740"/>
            <a:ext cx="2152650" cy="530915"/>
          </a:xfrm>
          <a:prstGeom prst="rect">
            <a:avLst/>
          </a:prstGeom>
          <a:noFill/>
        </p:spPr>
        <p:txBody>
          <a:bodyPr wrap="square" rtlCol="0">
            <a:spAutoFit/>
          </a:bodyPr>
          <a:lstStyle/>
          <a:p>
            <a:pPr algn="ctr"/>
            <a:r>
              <a:rPr kumimoji="1" lang="ja-JP" altLang="en-US" sz="1050">
                <a:solidFill>
                  <a:schemeClr val="bg1">
                    <a:lumMod val="50000"/>
                  </a:schemeClr>
                </a:solidFill>
              </a:rPr>
              <a:t>プロジェクト体制図</a:t>
            </a:r>
            <a:endParaRPr kumimoji="1" lang="en-US" altLang="ja-JP" sz="1050">
              <a:solidFill>
                <a:schemeClr val="bg1">
                  <a:lumMod val="50000"/>
                </a:schemeClr>
              </a:solidFill>
            </a:endParaRPr>
          </a:p>
          <a:p>
            <a:r>
              <a:rPr kumimoji="1" lang="en-US" altLang="ja-JP" sz="900">
                <a:solidFill>
                  <a:schemeClr val="bg1">
                    <a:lumMod val="50000"/>
                  </a:schemeClr>
                </a:solidFill>
              </a:rPr>
              <a:t>※</a:t>
            </a:r>
            <a:r>
              <a:rPr kumimoji="1" lang="ja-JP" altLang="en-US" sz="900">
                <a:solidFill>
                  <a:schemeClr val="bg1">
                    <a:lumMod val="50000"/>
                  </a:schemeClr>
                </a:solidFill>
              </a:rPr>
              <a:t>再委託を行う場合は、再委託の範囲が分かるようにしてください。</a:t>
            </a:r>
          </a:p>
        </p:txBody>
      </p:sp>
    </p:spTree>
    <p:extLst>
      <p:ext uri="{BB962C8B-B14F-4D97-AF65-F5344CB8AC3E}">
        <p14:creationId xmlns:p14="http://schemas.microsoft.com/office/powerpoint/2010/main" val="16171749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51AE75-5941-2F96-12A7-A094972C6F76}"/>
            </a:ext>
          </a:extLst>
        </p:cNvPr>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7908ADE-D9EE-B85F-A487-6F130AB2675A}"/>
              </a:ext>
            </a:extLst>
          </p:cNvPr>
          <p:cNvSpPr>
            <a:spLocks noGrp="1"/>
          </p:cNvSpPr>
          <p:nvPr>
            <p:ph type="sldNum" sz="quarter" idx="12"/>
          </p:nvPr>
        </p:nvSpPr>
        <p:spPr/>
        <p:txBody>
          <a:bodyPr/>
          <a:lstStyle/>
          <a:p>
            <a:pPr defTabSz="844083">
              <a:buClr>
                <a:srgbClr val="000000"/>
              </a:buClr>
            </a:pPr>
            <a:fld id="{1756713C-EF17-6E45-A3DD-9F84AD177451}" type="slidenum">
              <a:rPr kumimoji="1" lang="ja-JP" altLang="en-US" kern="0">
                <a:latin typeface="Arial"/>
                <a:cs typeface="Arial"/>
                <a:sym typeface="Arial"/>
              </a:rPr>
              <a:pPr defTabSz="844083">
                <a:buClr>
                  <a:srgbClr val="000000"/>
                </a:buClr>
              </a:pPr>
              <a:t>4</a:t>
            </a:fld>
            <a:endParaRPr kumimoji="1" lang="ja-JP" altLang="en-US" kern="0">
              <a:latin typeface="Arial"/>
              <a:cs typeface="Arial"/>
              <a:sym typeface="Arial"/>
            </a:endParaRPr>
          </a:p>
        </p:txBody>
      </p:sp>
      <p:sp>
        <p:nvSpPr>
          <p:cNvPr id="11" name="タイトル 7">
            <a:extLst>
              <a:ext uri="{FF2B5EF4-FFF2-40B4-BE49-F238E27FC236}">
                <a16:creationId xmlns:a16="http://schemas.microsoft.com/office/drawing/2014/main" id="{60C2867A-CADB-974E-C3BA-98E294B53425}"/>
              </a:ext>
            </a:extLst>
          </p:cNvPr>
          <p:cNvSpPr txBox="1">
            <a:spLocks/>
          </p:cNvSpPr>
          <p:nvPr/>
        </p:nvSpPr>
        <p:spPr>
          <a:xfrm>
            <a:off x="317990" y="185957"/>
            <a:ext cx="7451053" cy="398769"/>
          </a:xfrm>
          <a:prstGeom prst="rect">
            <a:avLst/>
          </a:prstGeom>
        </p:spPr>
        <p:txBody>
          <a:bodyPr vert="horz" anchor="ctr"/>
          <a:lstStyle>
            <a:lvl1pPr algn="l" defTabSz="457200" rtl="0" eaLnBrk="1" latinLnBrk="0" hangingPunct="1">
              <a:spcBef>
                <a:spcPct val="0"/>
              </a:spcBef>
              <a:buNone/>
              <a:defRPr kumimoji="1" sz="2200" kern="1200">
                <a:solidFill>
                  <a:schemeClr val="tx1"/>
                </a:solidFill>
                <a:latin typeface="メイリオ"/>
                <a:ea typeface="メイリオ"/>
                <a:cs typeface="メイリオ"/>
              </a:defRPr>
            </a:lvl1pPr>
          </a:lstStyle>
          <a:p>
            <a:pPr defTabSz="422041">
              <a:buClr>
                <a:srgbClr val="000000"/>
              </a:buClr>
            </a:pPr>
            <a:r>
              <a:rPr lang="ja-JP" altLang="en-US" sz="2031">
                <a:solidFill>
                  <a:srgbClr val="000000"/>
                </a:solidFill>
                <a:latin typeface="BIZ UDゴシック" panose="020B0400000000000000" pitchFamily="49" charset="-128"/>
                <a:ea typeface="BIZ UDゴシック" panose="020B0400000000000000" pitchFamily="49" charset="-128"/>
                <a:sym typeface="Arial"/>
              </a:rPr>
              <a:t>２．実施体制（構成及び要員配置）</a:t>
            </a:r>
          </a:p>
        </p:txBody>
      </p:sp>
      <p:graphicFrame>
        <p:nvGraphicFramePr>
          <p:cNvPr id="7" name="表 6">
            <a:extLst>
              <a:ext uri="{FF2B5EF4-FFF2-40B4-BE49-F238E27FC236}">
                <a16:creationId xmlns:a16="http://schemas.microsoft.com/office/drawing/2014/main" id="{4AA411D4-2FD9-979F-A97E-52F34DD47D38}"/>
              </a:ext>
            </a:extLst>
          </p:cNvPr>
          <p:cNvGraphicFramePr>
            <a:graphicFrameLocks noGrp="1"/>
          </p:cNvGraphicFramePr>
          <p:nvPr>
            <p:extLst>
              <p:ext uri="{D42A27DB-BD31-4B8C-83A1-F6EECF244321}">
                <p14:modId xmlns:p14="http://schemas.microsoft.com/office/powerpoint/2010/main" val="3487995053"/>
              </p:ext>
            </p:extLst>
          </p:nvPr>
        </p:nvGraphicFramePr>
        <p:xfrm>
          <a:off x="794321" y="1152878"/>
          <a:ext cx="7772399" cy="3625144"/>
        </p:xfrm>
        <a:graphic>
          <a:graphicData uri="http://schemas.openxmlformats.org/drawingml/2006/table">
            <a:tbl>
              <a:tblPr firstRow="1" firstCol="1" bandRow="1">
                <a:tableStyleId>{5940675A-B579-460E-94D1-54222C63F5DA}</a:tableStyleId>
              </a:tblPr>
              <a:tblGrid>
                <a:gridCol w="1876514">
                  <a:extLst>
                    <a:ext uri="{9D8B030D-6E8A-4147-A177-3AD203B41FA5}">
                      <a16:colId xmlns:a16="http://schemas.microsoft.com/office/drawing/2014/main" val="4225062156"/>
                    </a:ext>
                  </a:extLst>
                </a:gridCol>
                <a:gridCol w="1566799">
                  <a:extLst>
                    <a:ext uri="{9D8B030D-6E8A-4147-A177-3AD203B41FA5}">
                      <a16:colId xmlns:a16="http://schemas.microsoft.com/office/drawing/2014/main" val="3549673675"/>
                    </a:ext>
                  </a:extLst>
                </a:gridCol>
                <a:gridCol w="1556389">
                  <a:extLst>
                    <a:ext uri="{9D8B030D-6E8A-4147-A177-3AD203B41FA5}">
                      <a16:colId xmlns:a16="http://schemas.microsoft.com/office/drawing/2014/main" val="2505632942"/>
                    </a:ext>
                  </a:extLst>
                </a:gridCol>
                <a:gridCol w="2772697">
                  <a:extLst>
                    <a:ext uri="{9D8B030D-6E8A-4147-A177-3AD203B41FA5}">
                      <a16:colId xmlns:a16="http://schemas.microsoft.com/office/drawing/2014/main" val="1186110421"/>
                    </a:ext>
                  </a:extLst>
                </a:gridCol>
              </a:tblGrid>
              <a:tr h="453143">
                <a:tc>
                  <a:txBody>
                    <a:bodyPr/>
                    <a:lstStyle/>
                    <a:p>
                      <a:pPr algn="just"/>
                      <a:r>
                        <a:rPr lang="ja-JP" sz="1200" kern="100">
                          <a:effectLst/>
                          <a:latin typeface="BIZ UDPゴシック" panose="020B0400000000000000" pitchFamily="50" charset="-128"/>
                          <a:ea typeface="BIZ UDPゴシック" panose="020B0400000000000000" pitchFamily="50" charset="-128"/>
                        </a:rPr>
                        <a:t>役割</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ja-JP" sz="1200" kern="100">
                          <a:effectLst/>
                          <a:latin typeface="BIZ UDPゴシック" panose="020B0400000000000000" pitchFamily="50" charset="-128"/>
                          <a:ea typeface="BIZ UDPゴシック" panose="020B0400000000000000" pitchFamily="50" charset="-128"/>
                        </a:rPr>
                        <a:t>予定従事者</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ja-JP" sz="1200" kern="100">
                          <a:effectLst/>
                          <a:latin typeface="BIZ UDPゴシック" panose="020B0400000000000000" pitchFamily="50" charset="-128"/>
                          <a:ea typeface="BIZ UDPゴシック" panose="020B0400000000000000" pitchFamily="50" charset="-128"/>
                        </a:rPr>
                        <a:t>所属部署</a:t>
                      </a:r>
                      <a:r>
                        <a:rPr lang="ja-JP" altLang="en-US" sz="1200" kern="100">
                          <a:effectLst/>
                          <a:latin typeface="BIZ UDPゴシック" panose="020B0400000000000000" pitchFamily="50" charset="-128"/>
                          <a:ea typeface="BIZ UDPゴシック" panose="020B0400000000000000" pitchFamily="50" charset="-128"/>
                        </a:rPr>
                        <a:t>・役職</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ja-JP" sz="1200" kern="100">
                          <a:effectLst/>
                          <a:latin typeface="BIZ UDPゴシック" panose="020B0400000000000000" pitchFamily="50" charset="-128"/>
                          <a:ea typeface="BIZ UDPゴシック" panose="020B0400000000000000" pitchFamily="50" charset="-128"/>
                        </a:rPr>
                        <a:t>分担する業務の内容</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extLst>
                  <a:ext uri="{0D108BD9-81ED-4DB2-BD59-A6C34878D82A}">
                    <a16:rowId xmlns:a16="http://schemas.microsoft.com/office/drawing/2014/main" val="3336691973"/>
                  </a:ext>
                </a:extLst>
              </a:tr>
              <a:tr h="453143">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extLst>
                  <a:ext uri="{0D108BD9-81ED-4DB2-BD59-A6C34878D82A}">
                    <a16:rowId xmlns:a16="http://schemas.microsoft.com/office/drawing/2014/main" val="1319623755"/>
                  </a:ext>
                </a:extLst>
              </a:tr>
              <a:tr h="453143">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extLst>
                  <a:ext uri="{0D108BD9-81ED-4DB2-BD59-A6C34878D82A}">
                    <a16:rowId xmlns:a16="http://schemas.microsoft.com/office/drawing/2014/main" val="124119450"/>
                  </a:ext>
                </a:extLst>
              </a:tr>
              <a:tr h="453143">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extLst>
                  <a:ext uri="{0D108BD9-81ED-4DB2-BD59-A6C34878D82A}">
                    <a16:rowId xmlns:a16="http://schemas.microsoft.com/office/drawing/2014/main" val="2296499879"/>
                  </a:ext>
                </a:extLst>
              </a:tr>
              <a:tr h="453143">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extLst>
                  <a:ext uri="{0D108BD9-81ED-4DB2-BD59-A6C34878D82A}">
                    <a16:rowId xmlns:a16="http://schemas.microsoft.com/office/drawing/2014/main" val="1816217150"/>
                  </a:ext>
                </a:extLst>
              </a:tr>
              <a:tr h="453143">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extLst>
                  <a:ext uri="{0D108BD9-81ED-4DB2-BD59-A6C34878D82A}">
                    <a16:rowId xmlns:a16="http://schemas.microsoft.com/office/drawing/2014/main" val="3770304117"/>
                  </a:ext>
                </a:extLst>
              </a:tr>
              <a:tr h="453143">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extLst>
                  <a:ext uri="{0D108BD9-81ED-4DB2-BD59-A6C34878D82A}">
                    <a16:rowId xmlns:a16="http://schemas.microsoft.com/office/drawing/2014/main" val="952422903"/>
                  </a:ext>
                </a:extLst>
              </a:tr>
              <a:tr h="453143">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tc>
                  <a:txBody>
                    <a:bodyPr/>
                    <a:lstStyle/>
                    <a:p>
                      <a:pPr algn="just"/>
                      <a:r>
                        <a:rPr lang="en-US" sz="1200" kern="100">
                          <a:effectLst/>
                          <a:latin typeface="BIZ UDPゴシック" panose="020B0400000000000000" pitchFamily="50" charset="-128"/>
                          <a:ea typeface="BIZ UDPゴシック" panose="020B0400000000000000" pitchFamily="50" charset="-128"/>
                        </a:rPr>
                        <a:t> </a:t>
                      </a:r>
                      <a:endParaRPr lang="ja-JP" sz="12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65986" marR="65986" marT="0" marB="0" anchor="ctr"/>
                </a:tc>
                <a:extLst>
                  <a:ext uri="{0D108BD9-81ED-4DB2-BD59-A6C34878D82A}">
                    <a16:rowId xmlns:a16="http://schemas.microsoft.com/office/drawing/2014/main" val="2012360835"/>
                  </a:ext>
                </a:extLst>
              </a:tr>
            </a:tbl>
          </a:graphicData>
        </a:graphic>
      </p:graphicFrame>
      <p:sp>
        <p:nvSpPr>
          <p:cNvPr id="9" name="テキスト ボックス 8">
            <a:extLst>
              <a:ext uri="{FF2B5EF4-FFF2-40B4-BE49-F238E27FC236}">
                <a16:creationId xmlns:a16="http://schemas.microsoft.com/office/drawing/2014/main" id="{7ABDE847-A743-73F3-2BC7-7B1AA1017D10}"/>
              </a:ext>
            </a:extLst>
          </p:cNvPr>
          <p:cNvSpPr txBox="1"/>
          <p:nvPr/>
        </p:nvSpPr>
        <p:spPr>
          <a:xfrm>
            <a:off x="477292" y="4762418"/>
            <a:ext cx="8089428" cy="1223412"/>
          </a:xfrm>
          <a:prstGeom prst="rect">
            <a:avLst/>
          </a:prstGeom>
          <a:noFill/>
        </p:spPr>
        <p:txBody>
          <a:bodyPr wrap="square">
            <a:spAutoFit/>
          </a:bodyPr>
          <a:lstStyle/>
          <a:p>
            <a:pPr marL="760730" indent="-452755" algn="just"/>
            <a:r>
              <a:rPr lang="ja-JP" altLang="ja-JP" sz="1050" kern="0">
                <a:solidFill>
                  <a:prstClr val="black"/>
                </a:solidFill>
                <a:latin typeface="BIZ UDゴシック" panose="020B0400000000000000" pitchFamily="49" charset="-128"/>
                <a:ea typeface="BIZ UDゴシック" panose="020B0400000000000000" pitchFamily="49" charset="-128"/>
              </a:rPr>
              <a:t>注１：所属部署、役職については、共同事業体の場合は、各事業者名、各事業者における役職名等を記載すること。</a:t>
            </a:r>
          </a:p>
          <a:p>
            <a:pPr marL="760730" indent="-452755" algn="just"/>
            <a:r>
              <a:rPr lang="ja-JP" altLang="ja-JP" sz="1050" kern="0">
                <a:solidFill>
                  <a:prstClr val="black"/>
                </a:solidFill>
                <a:latin typeface="BIZ UDゴシック" panose="020B0400000000000000" pitchFamily="49" charset="-128"/>
                <a:ea typeface="BIZ UDゴシック" panose="020B0400000000000000" pitchFamily="49" charset="-128"/>
              </a:rPr>
              <a:t>注２：所属部署、役職については、再委託を行う場合は、再委託先の会社名、役職名等を記載すること。</a:t>
            </a:r>
            <a:r>
              <a:rPr lang="ja-JP" altLang="en-US" sz="1050" kern="0">
                <a:solidFill>
                  <a:prstClr val="black"/>
                </a:solidFill>
                <a:latin typeface="BIZ UDゴシック" panose="020B0400000000000000" pitchFamily="49" charset="-128"/>
                <a:ea typeface="BIZ UDゴシック" panose="020B0400000000000000" pitchFamily="49" charset="-128"/>
              </a:rPr>
              <a:t>また</a:t>
            </a:r>
            <a:r>
              <a:rPr lang="ja-JP" altLang="ja-JP" sz="1050" kern="0">
                <a:solidFill>
                  <a:prstClr val="black"/>
                </a:solidFill>
                <a:latin typeface="BIZ UDゴシック" panose="020B0400000000000000" pitchFamily="49" charset="-128"/>
                <a:ea typeface="BIZ UDゴシック" panose="020B0400000000000000" pitchFamily="49" charset="-128"/>
              </a:rPr>
              <a:t>、再委託する業務内容、責任体制を必ず記載</a:t>
            </a:r>
            <a:r>
              <a:rPr lang="ja-JP" altLang="en-US" sz="1050" kern="0">
                <a:solidFill>
                  <a:prstClr val="black"/>
                </a:solidFill>
                <a:latin typeface="BIZ UDゴシック" panose="020B0400000000000000" pitchFamily="49" charset="-128"/>
                <a:ea typeface="BIZ UDゴシック" panose="020B0400000000000000" pitchFamily="49" charset="-128"/>
              </a:rPr>
              <a:t>する</a:t>
            </a:r>
            <a:r>
              <a:rPr lang="ja-JP" altLang="ja-JP" sz="1050" kern="0">
                <a:solidFill>
                  <a:prstClr val="black"/>
                </a:solidFill>
                <a:latin typeface="BIZ UDゴシック" panose="020B0400000000000000" pitchFamily="49" charset="-128"/>
                <a:ea typeface="BIZ UDゴシック" panose="020B0400000000000000" pitchFamily="49" charset="-128"/>
              </a:rPr>
              <a:t>こと。</a:t>
            </a:r>
          </a:p>
          <a:p>
            <a:pPr marL="760730" indent="-452755" algn="just"/>
            <a:r>
              <a:rPr lang="ja-JP" altLang="ja-JP" sz="1050" kern="0">
                <a:solidFill>
                  <a:prstClr val="black"/>
                </a:solidFill>
                <a:latin typeface="BIZ UDゴシック" panose="020B0400000000000000" pitchFamily="49" charset="-128"/>
                <a:ea typeface="BIZ UDゴシック" panose="020B0400000000000000" pitchFamily="49" charset="-128"/>
              </a:rPr>
              <a:t>注３：担当者については、各業務に必要な人員を配置すること。記入欄が足りない場合は、本様式に準じて作成・追加すること。</a:t>
            </a:r>
          </a:p>
          <a:p>
            <a:pPr marL="411480" indent="-103505" algn="just"/>
            <a:r>
              <a:rPr lang="ja-JP" altLang="ja-JP" sz="1050" kern="0">
                <a:solidFill>
                  <a:prstClr val="black"/>
                </a:solidFill>
                <a:latin typeface="BIZ UDゴシック" panose="020B0400000000000000" pitchFamily="49" charset="-128"/>
                <a:ea typeface="BIZ UDゴシック" panose="020B0400000000000000" pitchFamily="49" charset="-128"/>
              </a:rPr>
              <a:t>注４：本様式以外に補足説明</a:t>
            </a:r>
            <a:r>
              <a:rPr lang="ja-JP" altLang="en-US" sz="1050" kern="0">
                <a:solidFill>
                  <a:prstClr val="black"/>
                </a:solidFill>
                <a:latin typeface="BIZ UDゴシック" panose="020B0400000000000000" pitchFamily="49" charset="-128"/>
                <a:ea typeface="BIZ UDゴシック" panose="020B0400000000000000" pitchFamily="49" charset="-128"/>
              </a:rPr>
              <a:t>があれば、適宜記載してください</a:t>
            </a:r>
            <a:r>
              <a:rPr lang="ja-JP" altLang="ja-JP" sz="1050" kern="0">
                <a:solidFill>
                  <a:prstClr val="black"/>
                </a:solidFill>
                <a:latin typeface="BIZ UDゴシック" panose="020B0400000000000000" pitchFamily="49" charset="-128"/>
                <a:ea typeface="BIZ UDゴシック" panose="020B0400000000000000" pitchFamily="49" charset="-128"/>
              </a:rPr>
              <a:t>。</a:t>
            </a:r>
          </a:p>
          <a:p>
            <a:pPr marL="411480" indent="-103505" algn="just"/>
            <a:r>
              <a:rPr lang="ja-JP" altLang="ja-JP" sz="1050" kern="0">
                <a:solidFill>
                  <a:prstClr val="black"/>
                </a:solidFill>
                <a:latin typeface="BIZ UDゴシック" panose="020B0400000000000000" pitchFamily="49" charset="-128"/>
                <a:ea typeface="BIZ UDゴシック" panose="020B0400000000000000" pitchFamily="49" charset="-128"/>
              </a:rPr>
              <a:t>注５：予定従事者については、未定の場合はその旨を記載すること。</a:t>
            </a:r>
          </a:p>
        </p:txBody>
      </p:sp>
    </p:spTree>
    <p:extLst>
      <p:ext uri="{BB962C8B-B14F-4D97-AF65-F5344CB8AC3E}">
        <p14:creationId xmlns:p14="http://schemas.microsoft.com/office/powerpoint/2010/main" val="2056471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DB0C71-C1CC-7A48-7771-DE9C7B0976BC}"/>
            </a:ext>
          </a:extLst>
        </p:cNvPr>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936EF041-BDD4-80ED-740B-DEDD25350C5C}"/>
              </a:ext>
            </a:extLst>
          </p:cNvPr>
          <p:cNvSpPr>
            <a:spLocks noGrp="1"/>
          </p:cNvSpPr>
          <p:nvPr>
            <p:ph type="sldNum" sz="quarter" idx="12"/>
          </p:nvPr>
        </p:nvSpPr>
        <p:spPr/>
        <p:txBody>
          <a:bodyPr/>
          <a:lstStyle/>
          <a:p>
            <a:pPr defTabSz="844083">
              <a:buClr>
                <a:srgbClr val="000000"/>
              </a:buClr>
            </a:pPr>
            <a:fld id="{1756713C-EF17-6E45-A3DD-9F84AD177451}" type="slidenum">
              <a:rPr kumimoji="1" lang="ja-JP" altLang="en-US" kern="0">
                <a:latin typeface="Arial"/>
                <a:cs typeface="Arial"/>
                <a:sym typeface="Arial"/>
              </a:rPr>
              <a:pPr defTabSz="844083">
                <a:buClr>
                  <a:srgbClr val="000000"/>
                </a:buClr>
              </a:pPr>
              <a:t>5</a:t>
            </a:fld>
            <a:endParaRPr kumimoji="1" lang="ja-JP" altLang="en-US" kern="0">
              <a:latin typeface="Arial"/>
              <a:cs typeface="Arial"/>
              <a:sym typeface="Arial"/>
            </a:endParaRPr>
          </a:p>
        </p:txBody>
      </p:sp>
      <p:sp>
        <p:nvSpPr>
          <p:cNvPr id="11" name="タイトル 7">
            <a:extLst>
              <a:ext uri="{FF2B5EF4-FFF2-40B4-BE49-F238E27FC236}">
                <a16:creationId xmlns:a16="http://schemas.microsoft.com/office/drawing/2014/main" id="{C0362BCC-87B9-F7ED-F98F-A17C9CD40DFD}"/>
              </a:ext>
            </a:extLst>
          </p:cNvPr>
          <p:cNvSpPr txBox="1">
            <a:spLocks/>
          </p:cNvSpPr>
          <p:nvPr/>
        </p:nvSpPr>
        <p:spPr>
          <a:xfrm>
            <a:off x="317990" y="185957"/>
            <a:ext cx="7451053" cy="398769"/>
          </a:xfrm>
          <a:prstGeom prst="rect">
            <a:avLst/>
          </a:prstGeom>
        </p:spPr>
        <p:txBody>
          <a:bodyPr vert="horz" anchor="ctr"/>
          <a:lstStyle>
            <a:lvl1pPr algn="l" defTabSz="457200" rtl="0" eaLnBrk="1" latinLnBrk="0" hangingPunct="1">
              <a:spcBef>
                <a:spcPct val="0"/>
              </a:spcBef>
              <a:buNone/>
              <a:defRPr kumimoji="1" sz="2200" kern="1200">
                <a:solidFill>
                  <a:schemeClr val="tx1"/>
                </a:solidFill>
                <a:latin typeface="メイリオ"/>
                <a:ea typeface="メイリオ"/>
                <a:cs typeface="メイリオ"/>
              </a:defRPr>
            </a:lvl1pPr>
          </a:lstStyle>
          <a:p>
            <a:pPr defTabSz="422041">
              <a:buClr>
                <a:srgbClr val="000000"/>
              </a:buClr>
            </a:pPr>
            <a:r>
              <a:rPr lang="ja-JP" altLang="en-US" sz="2031">
                <a:solidFill>
                  <a:srgbClr val="000000"/>
                </a:solidFill>
                <a:latin typeface="BIZ UDゴシック" panose="020B0400000000000000" pitchFamily="49" charset="-128"/>
                <a:ea typeface="BIZ UDゴシック" panose="020B0400000000000000" pitchFamily="49" charset="-128"/>
                <a:sym typeface="Arial"/>
              </a:rPr>
              <a:t>３．事業実績</a:t>
            </a:r>
          </a:p>
        </p:txBody>
      </p:sp>
      <p:sp>
        <p:nvSpPr>
          <p:cNvPr id="5" name="テキスト ボックス 4">
            <a:extLst>
              <a:ext uri="{FF2B5EF4-FFF2-40B4-BE49-F238E27FC236}">
                <a16:creationId xmlns:a16="http://schemas.microsoft.com/office/drawing/2014/main" id="{B99B30BB-C0CB-061B-0385-DDB35C78CA6C}"/>
              </a:ext>
            </a:extLst>
          </p:cNvPr>
          <p:cNvSpPr txBox="1"/>
          <p:nvPr/>
        </p:nvSpPr>
        <p:spPr>
          <a:xfrm>
            <a:off x="604396" y="756719"/>
            <a:ext cx="8152251" cy="271981"/>
          </a:xfrm>
          <a:prstGeom prst="rect">
            <a:avLst/>
          </a:prstGeom>
          <a:noFill/>
          <a:ln>
            <a:solidFill>
              <a:schemeClr val="bg1">
                <a:lumMod val="50000"/>
              </a:schemeClr>
            </a:solidFill>
            <a:prstDash val="dash"/>
          </a:ln>
        </p:spPr>
        <p:txBody>
          <a:bodyPr wrap="square" rtlCol="0">
            <a:noAutofit/>
          </a:bodyPr>
          <a:lstStyle/>
          <a:p>
            <a:pPr marL="171450" lvl="1" indent="-171450" defTabSz="844083" fontAlgn="base">
              <a:spcBef>
                <a:spcPct val="0"/>
              </a:spcBef>
              <a:spcAft>
                <a:spcPts val="554"/>
              </a:spcAft>
              <a:buSzPct val="80000"/>
              <a:buFont typeface="Wingdings" panose="05000000000000000000" pitchFamily="2" charset="2"/>
              <a:buChar char="l"/>
            </a:pPr>
            <a:r>
              <a:rPr lang="ja-JP" altLang="en-US" sz="1100" kern="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本業務の遂行に関連する事業実績について記載してください。</a:t>
            </a:r>
            <a:endParaRPr lang="en-US" altLang="ja-JP" sz="1100" kern="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endParaRPr>
          </a:p>
        </p:txBody>
      </p:sp>
    </p:spTree>
    <p:extLst>
      <p:ext uri="{BB962C8B-B14F-4D97-AF65-F5344CB8AC3E}">
        <p14:creationId xmlns:p14="http://schemas.microsoft.com/office/powerpoint/2010/main" val="37709077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07E94B-92ED-1438-65E4-5B98B75751CE}"/>
            </a:ext>
          </a:extLst>
        </p:cNvPr>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79FCAE83-3622-EB20-2535-5B1F71A2D33D}"/>
              </a:ext>
            </a:extLst>
          </p:cNvPr>
          <p:cNvSpPr>
            <a:spLocks noGrp="1"/>
          </p:cNvSpPr>
          <p:nvPr>
            <p:ph type="sldNum" sz="quarter" idx="12"/>
          </p:nvPr>
        </p:nvSpPr>
        <p:spPr/>
        <p:txBody>
          <a:bodyPr/>
          <a:lstStyle/>
          <a:p>
            <a:pPr defTabSz="844083">
              <a:buClr>
                <a:srgbClr val="000000"/>
              </a:buClr>
            </a:pPr>
            <a:fld id="{1756713C-EF17-6E45-A3DD-9F84AD177451}" type="slidenum">
              <a:rPr kumimoji="1" lang="ja-JP" altLang="en-US" kern="0">
                <a:latin typeface="Arial"/>
                <a:cs typeface="Arial"/>
                <a:sym typeface="Arial"/>
              </a:rPr>
              <a:pPr defTabSz="844083">
                <a:buClr>
                  <a:srgbClr val="000000"/>
                </a:buClr>
              </a:pPr>
              <a:t>6</a:t>
            </a:fld>
            <a:endParaRPr kumimoji="1" lang="ja-JP" altLang="en-US" kern="0">
              <a:latin typeface="Arial"/>
              <a:cs typeface="Arial"/>
              <a:sym typeface="Arial"/>
            </a:endParaRPr>
          </a:p>
        </p:txBody>
      </p:sp>
      <p:sp>
        <p:nvSpPr>
          <p:cNvPr id="11" name="タイトル 7">
            <a:extLst>
              <a:ext uri="{FF2B5EF4-FFF2-40B4-BE49-F238E27FC236}">
                <a16:creationId xmlns:a16="http://schemas.microsoft.com/office/drawing/2014/main" id="{4E095A06-B334-A2DC-AFC4-653B3933F5BA}"/>
              </a:ext>
            </a:extLst>
          </p:cNvPr>
          <p:cNvSpPr txBox="1">
            <a:spLocks/>
          </p:cNvSpPr>
          <p:nvPr/>
        </p:nvSpPr>
        <p:spPr>
          <a:xfrm>
            <a:off x="317990" y="185957"/>
            <a:ext cx="8091375" cy="398769"/>
          </a:xfrm>
          <a:prstGeom prst="rect">
            <a:avLst/>
          </a:prstGeom>
        </p:spPr>
        <p:txBody>
          <a:bodyPr vert="horz" anchor="ctr"/>
          <a:lstStyle>
            <a:lvl1pPr algn="l" defTabSz="457200" rtl="0" eaLnBrk="1" latinLnBrk="0" hangingPunct="1">
              <a:spcBef>
                <a:spcPct val="0"/>
              </a:spcBef>
              <a:buNone/>
              <a:defRPr kumimoji="1" sz="2200" kern="1200">
                <a:solidFill>
                  <a:schemeClr val="tx1"/>
                </a:solidFill>
                <a:latin typeface="メイリオ"/>
                <a:ea typeface="メイリオ"/>
                <a:cs typeface="メイリオ"/>
              </a:defRPr>
            </a:lvl1pPr>
          </a:lstStyle>
          <a:p>
            <a:pPr defTabSz="422041">
              <a:buClr>
                <a:srgbClr val="000000"/>
              </a:buClr>
            </a:pPr>
            <a:r>
              <a:rPr lang="ja-JP" altLang="en-US" sz="2031">
                <a:solidFill>
                  <a:srgbClr val="000000"/>
                </a:solidFill>
                <a:latin typeface="BIZ UDゴシック" panose="020B0400000000000000" pitchFamily="49" charset="-128"/>
                <a:ea typeface="BIZ UDゴシック" panose="020B0400000000000000" pitchFamily="49" charset="-128"/>
                <a:sym typeface="Arial"/>
              </a:rPr>
              <a:t>４．導入機器等</a:t>
            </a:r>
          </a:p>
        </p:txBody>
      </p:sp>
      <p:sp>
        <p:nvSpPr>
          <p:cNvPr id="2" name="テキスト ボックス 1">
            <a:extLst>
              <a:ext uri="{FF2B5EF4-FFF2-40B4-BE49-F238E27FC236}">
                <a16:creationId xmlns:a16="http://schemas.microsoft.com/office/drawing/2014/main" id="{F9282F07-ED6B-4E8C-E75A-F569F02B8ED6}"/>
              </a:ext>
            </a:extLst>
          </p:cNvPr>
          <p:cNvSpPr txBox="1"/>
          <p:nvPr/>
        </p:nvSpPr>
        <p:spPr>
          <a:xfrm>
            <a:off x="604398" y="605476"/>
            <a:ext cx="8152251" cy="301577"/>
          </a:xfrm>
          <a:prstGeom prst="rect">
            <a:avLst/>
          </a:prstGeom>
          <a:noFill/>
        </p:spPr>
        <p:txBody>
          <a:bodyPr wrap="square" rtlCol="0">
            <a:noAutofit/>
          </a:bodyPr>
          <a:lstStyle/>
          <a:p>
            <a:pPr marL="0" lvl="1" defTabSz="844083" fontAlgn="base">
              <a:spcBef>
                <a:spcPct val="0"/>
              </a:spcBef>
              <a:spcAft>
                <a:spcPts val="554"/>
              </a:spcAft>
              <a:buClr>
                <a:srgbClr val="FF6600"/>
              </a:buClr>
              <a:buSzPct val="80000"/>
            </a:pPr>
            <a:r>
              <a:rPr lang="en-US" altLang="ja-JP" sz="1100" b="1" kern="0">
                <a:solidFill>
                  <a:prstClr val="black"/>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(1)</a:t>
            </a:r>
            <a:r>
              <a:rPr lang="ja-JP" altLang="en-US" sz="1100" b="1" kern="0">
                <a:solidFill>
                  <a:prstClr val="black"/>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　提案内容</a:t>
            </a:r>
            <a:endParaRPr lang="en-US" altLang="ja-JP" sz="1100" b="1" kern="0">
              <a:solidFill>
                <a:srgbClr val="FF0000"/>
              </a:solidFill>
              <a:latin typeface="BIZ UDゴシック" panose="020B0400000000000000" pitchFamily="49" charset="-128"/>
              <a:ea typeface="BIZ UDゴシック" panose="020B0400000000000000" pitchFamily="49" charset="-128"/>
              <a:cs typeface="Meiryo UI" panose="020B0604030504040204" pitchFamily="50" charset="-128"/>
              <a:sym typeface="Arial"/>
            </a:endParaRPr>
          </a:p>
        </p:txBody>
      </p:sp>
      <p:sp>
        <p:nvSpPr>
          <p:cNvPr id="4" name="テキスト ボックス 3">
            <a:extLst>
              <a:ext uri="{FF2B5EF4-FFF2-40B4-BE49-F238E27FC236}">
                <a16:creationId xmlns:a16="http://schemas.microsoft.com/office/drawing/2014/main" id="{04E4A636-3505-7E02-01A1-4298F4CE9356}"/>
              </a:ext>
            </a:extLst>
          </p:cNvPr>
          <p:cNvSpPr txBox="1"/>
          <p:nvPr/>
        </p:nvSpPr>
        <p:spPr>
          <a:xfrm>
            <a:off x="604398" y="907053"/>
            <a:ext cx="8152251" cy="586248"/>
          </a:xfrm>
          <a:prstGeom prst="rect">
            <a:avLst/>
          </a:prstGeom>
          <a:noFill/>
          <a:ln>
            <a:solidFill>
              <a:schemeClr val="bg1">
                <a:lumMod val="50000"/>
              </a:schemeClr>
            </a:solidFill>
            <a:prstDash val="dash"/>
          </a:ln>
        </p:spPr>
        <p:txBody>
          <a:bodyPr wrap="square" rtlCol="0">
            <a:noAutofit/>
          </a:bodyPr>
          <a:lstStyle/>
          <a:p>
            <a:pPr marL="171450" lvl="1" indent="-171450" defTabSz="844083" fontAlgn="base">
              <a:spcBef>
                <a:spcPct val="0"/>
              </a:spcBef>
              <a:spcAft>
                <a:spcPts val="554"/>
              </a:spcAft>
              <a:buSzPct val="80000"/>
              <a:buFont typeface="Wingdings" panose="05000000000000000000" pitchFamily="2" charset="2"/>
              <a:buChar char="l"/>
            </a:pPr>
            <a:r>
              <a:rPr lang="ja-JP" altLang="en-US" sz="1100" kern="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「端末本体」及び「端末附属品等」の構成について、具体的な提案内容を記載してください。</a:t>
            </a:r>
            <a:endParaRPr lang="en-US" altLang="ja-JP" sz="1100" kern="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endParaRPr>
          </a:p>
          <a:p>
            <a:pPr marL="171450" lvl="1" indent="-171450" defTabSz="844083" fontAlgn="base">
              <a:spcBef>
                <a:spcPct val="0"/>
              </a:spcBef>
              <a:spcAft>
                <a:spcPts val="554"/>
              </a:spcAft>
              <a:buSzPct val="80000"/>
              <a:buFont typeface="Wingdings" panose="05000000000000000000" pitchFamily="2" charset="2"/>
              <a:buChar char="l"/>
            </a:pPr>
            <a:r>
              <a:rPr lang="ja-JP" altLang="en-US" sz="1100" kern="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「その他留意事項」で示した要件に対する提案内容を記載してください。</a:t>
            </a:r>
            <a:endParaRPr lang="en-US" altLang="ja-JP" sz="1100" kern="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endParaRPr>
          </a:p>
        </p:txBody>
      </p:sp>
    </p:spTree>
    <p:extLst>
      <p:ext uri="{BB962C8B-B14F-4D97-AF65-F5344CB8AC3E}">
        <p14:creationId xmlns:p14="http://schemas.microsoft.com/office/powerpoint/2010/main" val="23861239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333039-3EB8-4BF7-C8A0-CF6036A7127D}"/>
            </a:ext>
          </a:extLst>
        </p:cNvPr>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0E0D5898-0676-B913-9F96-A0AC7FF255F3}"/>
              </a:ext>
            </a:extLst>
          </p:cNvPr>
          <p:cNvSpPr>
            <a:spLocks noGrp="1"/>
          </p:cNvSpPr>
          <p:nvPr>
            <p:ph type="sldNum" sz="quarter" idx="12"/>
          </p:nvPr>
        </p:nvSpPr>
        <p:spPr/>
        <p:txBody>
          <a:bodyPr/>
          <a:lstStyle/>
          <a:p>
            <a:pPr defTabSz="844083">
              <a:buClr>
                <a:srgbClr val="000000"/>
              </a:buClr>
            </a:pPr>
            <a:fld id="{1756713C-EF17-6E45-A3DD-9F84AD177451}" type="slidenum">
              <a:rPr kumimoji="1" lang="ja-JP" altLang="en-US" kern="0">
                <a:latin typeface="Arial"/>
                <a:cs typeface="Arial"/>
                <a:sym typeface="Arial"/>
              </a:rPr>
              <a:pPr defTabSz="844083">
                <a:buClr>
                  <a:srgbClr val="000000"/>
                </a:buClr>
              </a:pPr>
              <a:t>7</a:t>
            </a:fld>
            <a:endParaRPr kumimoji="1" lang="ja-JP" altLang="en-US" kern="0">
              <a:latin typeface="Arial"/>
              <a:cs typeface="Arial"/>
              <a:sym typeface="Arial"/>
            </a:endParaRPr>
          </a:p>
        </p:txBody>
      </p:sp>
      <p:sp>
        <p:nvSpPr>
          <p:cNvPr id="11" name="タイトル 7">
            <a:extLst>
              <a:ext uri="{FF2B5EF4-FFF2-40B4-BE49-F238E27FC236}">
                <a16:creationId xmlns:a16="http://schemas.microsoft.com/office/drawing/2014/main" id="{F994B9EE-5766-F288-3E47-84F684F1EEF1}"/>
              </a:ext>
            </a:extLst>
          </p:cNvPr>
          <p:cNvSpPr txBox="1">
            <a:spLocks/>
          </p:cNvSpPr>
          <p:nvPr/>
        </p:nvSpPr>
        <p:spPr>
          <a:xfrm>
            <a:off x="317990" y="185957"/>
            <a:ext cx="8091375" cy="398769"/>
          </a:xfrm>
          <a:prstGeom prst="rect">
            <a:avLst/>
          </a:prstGeom>
        </p:spPr>
        <p:txBody>
          <a:bodyPr vert="horz" anchor="ctr"/>
          <a:lstStyle>
            <a:lvl1pPr algn="l" defTabSz="457200" rtl="0" eaLnBrk="1" latinLnBrk="0" hangingPunct="1">
              <a:spcBef>
                <a:spcPct val="0"/>
              </a:spcBef>
              <a:buNone/>
              <a:defRPr kumimoji="1" sz="2200" kern="1200">
                <a:solidFill>
                  <a:schemeClr val="tx1"/>
                </a:solidFill>
                <a:latin typeface="メイリオ"/>
                <a:ea typeface="メイリオ"/>
                <a:cs typeface="メイリオ"/>
              </a:defRPr>
            </a:lvl1pPr>
          </a:lstStyle>
          <a:p>
            <a:pPr defTabSz="422041">
              <a:buClr>
                <a:srgbClr val="000000"/>
              </a:buClr>
            </a:pPr>
            <a:r>
              <a:rPr lang="ja-JP" altLang="en-US" sz="2031">
                <a:solidFill>
                  <a:srgbClr val="000000"/>
                </a:solidFill>
                <a:latin typeface="BIZ UDゴシック" panose="020B0400000000000000" pitchFamily="49" charset="-128"/>
                <a:ea typeface="BIZ UDゴシック" panose="020B0400000000000000" pitchFamily="49" charset="-128"/>
                <a:sym typeface="Arial"/>
              </a:rPr>
              <a:t>４．導入機器等</a:t>
            </a:r>
          </a:p>
        </p:txBody>
      </p:sp>
      <p:sp>
        <p:nvSpPr>
          <p:cNvPr id="2" name="テキスト ボックス 1">
            <a:extLst>
              <a:ext uri="{FF2B5EF4-FFF2-40B4-BE49-F238E27FC236}">
                <a16:creationId xmlns:a16="http://schemas.microsoft.com/office/drawing/2014/main" id="{4E78163F-6037-AE8B-2956-BC3DD8F7BCB4}"/>
              </a:ext>
            </a:extLst>
          </p:cNvPr>
          <p:cNvSpPr txBox="1"/>
          <p:nvPr/>
        </p:nvSpPr>
        <p:spPr>
          <a:xfrm>
            <a:off x="604398" y="605476"/>
            <a:ext cx="8152251" cy="301577"/>
          </a:xfrm>
          <a:prstGeom prst="rect">
            <a:avLst/>
          </a:prstGeom>
          <a:noFill/>
        </p:spPr>
        <p:txBody>
          <a:bodyPr wrap="square" rtlCol="0">
            <a:noAutofit/>
          </a:bodyPr>
          <a:lstStyle/>
          <a:p>
            <a:pPr marL="0" lvl="1" defTabSz="844083" fontAlgn="base">
              <a:spcBef>
                <a:spcPct val="0"/>
              </a:spcBef>
              <a:spcAft>
                <a:spcPts val="554"/>
              </a:spcAft>
              <a:buClr>
                <a:srgbClr val="FF6600"/>
              </a:buClr>
              <a:buSzPct val="80000"/>
            </a:pPr>
            <a:r>
              <a:rPr lang="en-US" altLang="ja-JP" sz="1100" b="1" kern="0">
                <a:solidFill>
                  <a:prstClr val="black"/>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(2)</a:t>
            </a:r>
            <a:r>
              <a:rPr lang="ja-JP" altLang="en-US" sz="1100" b="1" kern="0">
                <a:solidFill>
                  <a:prstClr val="black"/>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　追加提案に関する提案内容</a:t>
            </a:r>
            <a:endParaRPr lang="en-US" altLang="ja-JP" sz="1100" b="1" kern="0">
              <a:solidFill>
                <a:srgbClr val="FF0000"/>
              </a:solidFill>
              <a:latin typeface="BIZ UDゴシック" panose="020B0400000000000000" pitchFamily="49" charset="-128"/>
              <a:ea typeface="BIZ UDゴシック" panose="020B0400000000000000" pitchFamily="49" charset="-128"/>
              <a:cs typeface="Meiryo UI" panose="020B0604030504040204" pitchFamily="50" charset="-128"/>
              <a:sym typeface="Arial"/>
            </a:endParaRPr>
          </a:p>
        </p:txBody>
      </p:sp>
      <p:sp>
        <p:nvSpPr>
          <p:cNvPr id="5" name="テキスト ボックス 4">
            <a:extLst>
              <a:ext uri="{FF2B5EF4-FFF2-40B4-BE49-F238E27FC236}">
                <a16:creationId xmlns:a16="http://schemas.microsoft.com/office/drawing/2014/main" id="{C89E41CC-64AF-7B5B-2C15-F33EF4DA7537}"/>
              </a:ext>
            </a:extLst>
          </p:cNvPr>
          <p:cNvSpPr txBox="1"/>
          <p:nvPr/>
        </p:nvSpPr>
        <p:spPr>
          <a:xfrm>
            <a:off x="604398" y="907053"/>
            <a:ext cx="8152251" cy="477247"/>
          </a:xfrm>
          <a:prstGeom prst="rect">
            <a:avLst/>
          </a:prstGeom>
          <a:noFill/>
          <a:ln>
            <a:solidFill>
              <a:schemeClr val="bg1">
                <a:lumMod val="50000"/>
              </a:schemeClr>
            </a:solidFill>
            <a:prstDash val="dash"/>
          </a:ln>
        </p:spPr>
        <p:txBody>
          <a:bodyPr wrap="square" rtlCol="0">
            <a:noAutofit/>
          </a:bodyPr>
          <a:lstStyle/>
          <a:p>
            <a:pPr marL="171450" lvl="1" indent="-171450" defTabSz="844083" fontAlgn="base">
              <a:spcBef>
                <a:spcPct val="0"/>
              </a:spcBef>
              <a:spcAft>
                <a:spcPts val="554"/>
              </a:spcAft>
              <a:buSzPct val="80000"/>
              <a:buFont typeface="Wingdings" panose="05000000000000000000" pitchFamily="2" charset="2"/>
              <a:buChar char="l"/>
            </a:pPr>
            <a:r>
              <a:rPr lang="ja-JP" altLang="en-US" sz="1100" kern="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「端末本体」及び「端末附属品等」に関し、仕様で示すスペック以上の機能がある場合は、同等以上である箇所を分かりやすく記載してください。</a:t>
            </a:r>
            <a:endParaRPr lang="en-US" altLang="ja-JP" sz="1100" kern="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endParaRPr>
          </a:p>
        </p:txBody>
      </p:sp>
    </p:spTree>
    <p:extLst>
      <p:ext uri="{BB962C8B-B14F-4D97-AF65-F5344CB8AC3E}">
        <p14:creationId xmlns:p14="http://schemas.microsoft.com/office/powerpoint/2010/main" val="28439988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12EA57-3837-5572-D9C5-8293B1C6DE17}"/>
            </a:ext>
          </a:extLst>
        </p:cNvPr>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2E44AE05-F336-A94D-1B69-C6121D06AE62}"/>
              </a:ext>
            </a:extLst>
          </p:cNvPr>
          <p:cNvSpPr>
            <a:spLocks noGrp="1"/>
          </p:cNvSpPr>
          <p:nvPr>
            <p:ph type="sldNum" sz="quarter" idx="12"/>
          </p:nvPr>
        </p:nvSpPr>
        <p:spPr/>
        <p:txBody>
          <a:bodyPr/>
          <a:lstStyle/>
          <a:p>
            <a:pPr defTabSz="844083">
              <a:buClr>
                <a:srgbClr val="000000"/>
              </a:buClr>
            </a:pPr>
            <a:fld id="{1756713C-EF17-6E45-A3DD-9F84AD177451}" type="slidenum">
              <a:rPr kumimoji="1" lang="ja-JP" altLang="en-US" kern="0">
                <a:latin typeface="Arial"/>
                <a:cs typeface="Arial"/>
                <a:sym typeface="Arial"/>
              </a:rPr>
              <a:pPr defTabSz="844083">
                <a:buClr>
                  <a:srgbClr val="000000"/>
                </a:buClr>
              </a:pPr>
              <a:t>8</a:t>
            </a:fld>
            <a:endParaRPr kumimoji="1" lang="ja-JP" altLang="en-US" kern="0">
              <a:latin typeface="Arial"/>
              <a:cs typeface="Arial"/>
              <a:sym typeface="Arial"/>
            </a:endParaRPr>
          </a:p>
        </p:txBody>
      </p:sp>
      <p:sp>
        <p:nvSpPr>
          <p:cNvPr id="5" name="テキスト ボックス 4">
            <a:extLst>
              <a:ext uri="{FF2B5EF4-FFF2-40B4-BE49-F238E27FC236}">
                <a16:creationId xmlns:a16="http://schemas.microsoft.com/office/drawing/2014/main" id="{D70E7C33-D1DC-29EB-8DD0-C6E2F6A57FF2}"/>
              </a:ext>
            </a:extLst>
          </p:cNvPr>
          <p:cNvSpPr txBox="1"/>
          <p:nvPr/>
        </p:nvSpPr>
        <p:spPr>
          <a:xfrm>
            <a:off x="604398" y="809617"/>
            <a:ext cx="8152251" cy="989203"/>
          </a:xfrm>
          <a:prstGeom prst="rect">
            <a:avLst/>
          </a:prstGeom>
          <a:noFill/>
          <a:ln>
            <a:solidFill>
              <a:schemeClr val="bg1">
                <a:lumMod val="50000"/>
              </a:schemeClr>
            </a:solidFill>
            <a:prstDash val="dash"/>
          </a:ln>
        </p:spPr>
        <p:txBody>
          <a:bodyPr wrap="square" rtlCol="0">
            <a:noAutofit/>
          </a:bodyPr>
          <a:lstStyle/>
          <a:p>
            <a:pPr marL="171450" lvl="1" indent="-171450" defTabSz="844083" fontAlgn="base">
              <a:spcBef>
                <a:spcPct val="0"/>
              </a:spcBef>
              <a:spcAft>
                <a:spcPts val="554"/>
              </a:spcAft>
              <a:buSzPct val="80000"/>
              <a:buFont typeface="Wingdings" panose="05000000000000000000" pitchFamily="2" charset="2"/>
              <a:buChar char="l"/>
            </a:pPr>
            <a:r>
              <a:rPr lang="ja-JP" altLang="en-US" sz="1100" kern="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「自治体別端末台数・納期及び調達範囲一覧」に記載の各自治体の設置・据え付け・キッティング作業の内容を加味した納品スケジュールを具体的に記載してください。</a:t>
            </a:r>
            <a:endParaRPr lang="en-US" altLang="ja-JP" sz="1100" kern="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endParaRPr>
          </a:p>
          <a:p>
            <a:pPr marL="171450" lvl="1" indent="-171450" defTabSz="844083" fontAlgn="base">
              <a:spcBef>
                <a:spcPct val="0"/>
              </a:spcBef>
              <a:spcAft>
                <a:spcPts val="554"/>
              </a:spcAft>
              <a:buSzPct val="80000"/>
              <a:buFont typeface="Wingdings" panose="05000000000000000000" pitchFamily="2" charset="2"/>
              <a:buChar char="l"/>
            </a:pPr>
            <a:r>
              <a:rPr lang="ja-JP" altLang="en-US" sz="1100" kern="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設置や初期設定作業の内容について、記載してください。</a:t>
            </a:r>
            <a:endParaRPr lang="en-US" altLang="ja-JP" sz="1100" kern="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endParaRPr>
          </a:p>
          <a:p>
            <a:pPr marL="171450" lvl="1" indent="-171450" defTabSz="844083" fontAlgn="base">
              <a:spcBef>
                <a:spcPct val="0"/>
              </a:spcBef>
              <a:spcAft>
                <a:spcPts val="554"/>
              </a:spcAft>
              <a:buSzPct val="80000"/>
              <a:buFont typeface="Wingdings" panose="05000000000000000000" pitchFamily="2" charset="2"/>
              <a:buChar char="l"/>
            </a:pPr>
            <a:r>
              <a:rPr lang="ja-JP" altLang="en-US" sz="1100" kern="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「その他留意事項」で示した要件に対する対応を記載してください。</a:t>
            </a:r>
            <a:endParaRPr lang="en-US" altLang="ja-JP" sz="1100" kern="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endParaRPr>
          </a:p>
          <a:p>
            <a:pPr marL="171450" lvl="1" indent="-171450" defTabSz="844083" fontAlgn="base">
              <a:spcBef>
                <a:spcPct val="0"/>
              </a:spcBef>
              <a:spcAft>
                <a:spcPts val="554"/>
              </a:spcAft>
              <a:buSzPct val="80000"/>
              <a:buFont typeface="Wingdings" panose="05000000000000000000" pitchFamily="2" charset="2"/>
              <a:buChar char="l"/>
            </a:pPr>
            <a:endParaRPr lang="en-US" altLang="ja-JP" sz="1100" kern="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endParaRPr>
          </a:p>
        </p:txBody>
      </p:sp>
      <p:sp>
        <p:nvSpPr>
          <p:cNvPr id="4" name="タイトル 7">
            <a:extLst>
              <a:ext uri="{FF2B5EF4-FFF2-40B4-BE49-F238E27FC236}">
                <a16:creationId xmlns:a16="http://schemas.microsoft.com/office/drawing/2014/main" id="{A54CDD56-978D-07D8-EC8F-91BBB50597B4}"/>
              </a:ext>
            </a:extLst>
          </p:cNvPr>
          <p:cNvSpPr txBox="1">
            <a:spLocks/>
          </p:cNvSpPr>
          <p:nvPr/>
        </p:nvSpPr>
        <p:spPr>
          <a:xfrm>
            <a:off x="317990" y="185957"/>
            <a:ext cx="8091375" cy="398769"/>
          </a:xfrm>
          <a:prstGeom prst="rect">
            <a:avLst/>
          </a:prstGeom>
        </p:spPr>
        <p:txBody>
          <a:bodyPr vert="horz" anchor="ctr"/>
          <a:lstStyle>
            <a:lvl1pPr algn="l" defTabSz="457200" rtl="0" eaLnBrk="1" latinLnBrk="0" hangingPunct="1">
              <a:spcBef>
                <a:spcPct val="0"/>
              </a:spcBef>
              <a:buNone/>
              <a:defRPr kumimoji="1" sz="2200" kern="1200">
                <a:solidFill>
                  <a:schemeClr val="tx1"/>
                </a:solidFill>
                <a:latin typeface="メイリオ"/>
                <a:ea typeface="メイリオ"/>
                <a:cs typeface="メイリオ"/>
              </a:defRPr>
            </a:lvl1pPr>
          </a:lstStyle>
          <a:p>
            <a:pPr defTabSz="422041">
              <a:buClr>
                <a:srgbClr val="000000"/>
              </a:buClr>
            </a:pPr>
            <a:r>
              <a:rPr lang="ja-JP" altLang="en-US" sz="2031">
                <a:solidFill>
                  <a:srgbClr val="000000"/>
                </a:solidFill>
                <a:latin typeface="BIZ UDゴシック" panose="020B0400000000000000" pitchFamily="49" charset="-128"/>
                <a:ea typeface="BIZ UDゴシック" panose="020B0400000000000000" pitchFamily="49" charset="-128"/>
                <a:sym typeface="Arial"/>
              </a:rPr>
              <a:t>５．設置・据え付け等</a:t>
            </a:r>
          </a:p>
        </p:txBody>
      </p:sp>
    </p:spTree>
    <p:extLst>
      <p:ext uri="{BB962C8B-B14F-4D97-AF65-F5344CB8AC3E}">
        <p14:creationId xmlns:p14="http://schemas.microsoft.com/office/powerpoint/2010/main" val="14441491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33E59D-5816-0A41-D92F-74BDC5EDA7CB}"/>
            </a:ext>
          </a:extLst>
        </p:cNvPr>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E03A016D-8311-E208-4C14-B468708DECC4}"/>
              </a:ext>
            </a:extLst>
          </p:cNvPr>
          <p:cNvSpPr>
            <a:spLocks noGrp="1"/>
          </p:cNvSpPr>
          <p:nvPr>
            <p:ph type="sldNum" sz="quarter" idx="12"/>
          </p:nvPr>
        </p:nvSpPr>
        <p:spPr/>
        <p:txBody>
          <a:bodyPr/>
          <a:lstStyle/>
          <a:p>
            <a:pPr defTabSz="844083">
              <a:buClr>
                <a:srgbClr val="000000"/>
              </a:buClr>
            </a:pPr>
            <a:fld id="{1756713C-EF17-6E45-A3DD-9F84AD177451}" type="slidenum">
              <a:rPr kumimoji="1" lang="ja-JP" altLang="en-US" kern="0">
                <a:latin typeface="Arial"/>
                <a:cs typeface="Arial"/>
                <a:sym typeface="Arial"/>
              </a:rPr>
              <a:pPr defTabSz="844083">
                <a:buClr>
                  <a:srgbClr val="000000"/>
                </a:buClr>
              </a:pPr>
              <a:t>9</a:t>
            </a:fld>
            <a:endParaRPr kumimoji="1" lang="ja-JP" altLang="en-US" kern="0">
              <a:latin typeface="Arial"/>
              <a:cs typeface="Arial"/>
              <a:sym typeface="Arial"/>
            </a:endParaRPr>
          </a:p>
        </p:txBody>
      </p:sp>
      <p:sp>
        <p:nvSpPr>
          <p:cNvPr id="5" name="テキスト ボックス 4">
            <a:extLst>
              <a:ext uri="{FF2B5EF4-FFF2-40B4-BE49-F238E27FC236}">
                <a16:creationId xmlns:a16="http://schemas.microsoft.com/office/drawing/2014/main" id="{2252758D-2F79-5B78-6B3D-C5A1AB7F027C}"/>
              </a:ext>
            </a:extLst>
          </p:cNvPr>
          <p:cNvSpPr txBox="1"/>
          <p:nvPr/>
        </p:nvSpPr>
        <p:spPr>
          <a:xfrm>
            <a:off x="604398" y="809617"/>
            <a:ext cx="8152251" cy="786835"/>
          </a:xfrm>
          <a:prstGeom prst="rect">
            <a:avLst/>
          </a:prstGeom>
          <a:noFill/>
          <a:ln>
            <a:solidFill>
              <a:schemeClr val="bg1">
                <a:lumMod val="50000"/>
              </a:schemeClr>
            </a:solidFill>
            <a:prstDash val="dash"/>
          </a:ln>
        </p:spPr>
        <p:txBody>
          <a:bodyPr wrap="square" rtlCol="0">
            <a:noAutofit/>
          </a:bodyPr>
          <a:lstStyle/>
          <a:p>
            <a:pPr marL="171450" lvl="1" indent="-171450" defTabSz="844083" fontAlgn="base">
              <a:spcBef>
                <a:spcPct val="0"/>
              </a:spcBef>
              <a:spcAft>
                <a:spcPts val="554"/>
              </a:spcAft>
              <a:buSzPct val="80000"/>
              <a:buFont typeface="Wingdings" panose="05000000000000000000" pitchFamily="2" charset="2"/>
              <a:buChar char="l"/>
            </a:pPr>
            <a:r>
              <a:rPr lang="ja-JP" altLang="en-US" sz="1100" kern="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「端末引き取り・廃棄」について提案する場合は、具体的な対応方法を詳細に記載してください。また、費用の有無や法令順守の観点で対応すべき事項を記載してください。</a:t>
            </a:r>
            <a:endParaRPr lang="en-US" altLang="ja-JP" sz="1100" kern="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endParaRPr>
          </a:p>
          <a:p>
            <a:pPr marL="171450" lvl="1" indent="-171450" defTabSz="844083" fontAlgn="base">
              <a:spcBef>
                <a:spcPct val="0"/>
              </a:spcBef>
              <a:spcAft>
                <a:spcPts val="554"/>
              </a:spcAft>
              <a:buSzPct val="80000"/>
              <a:buFont typeface="Wingdings" panose="05000000000000000000" pitchFamily="2" charset="2"/>
              <a:buChar char="l"/>
            </a:pPr>
            <a:r>
              <a:rPr lang="ja-JP" altLang="en-US" sz="1100" kern="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rPr>
              <a:t>その他自由提案がある場合は、内容を記載してください。（無償提案のみ）</a:t>
            </a:r>
            <a:endParaRPr lang="en-US" altLang="ja-JP" sz="1100" kern="0">
              <a:solidFill>
                <a:schemeClr val="bg1">
                  <a:lumMod val="50000"/>
                </a:schemeClr>
              </a:solidFill>
              <a:latin typeface="BIZ UDゴシック" panose="020B0400000000000000" pitchFamily="49" charset="-128"/>
              <a:ea typeface="BIZ UDゴシック" panose="020B0400000000000000" pitchFamily="49" charset="-128"/>
              <a:cs typeface="Meiryo UI" panose="020B0604030504040204" pitchFamily="50" charset="-128"/>
              <a:sym typeface="Arial"/>
            </a:endParaRPr>
          </a:p>
        </p:txBody>
      </p:sp>
      <p:sp>
        <p:nvSpPr>
          <p:cNvPr id="4" name="タイトル 7">
            <a:extLst>
              <a:ext uri="{FF2B5EF4-FFF2-40B4-BE49-F238E27FC236}">
                <a16:creationId xmlns:a16="http://schemas.microsoft.com/office/drawing/2014/main" id="{94C4671A-56F1-E015-DF93-968E2804A358}"/>
              </a:ext>
            </a:extLst>
          </p:cNvPr>
          <p:cNvSpPr txBox="1">
            <a:spLocks/>
          </p:cNvSpPr>
          <p:nvPr/>
        </p:nvSpPr>
        <p:spPr>
          <a:xfrm>
            <a:off x="317990" y="185957"/>
            <a:ext cx="8091375" cy="398769"/>
          </a:xfrm>
          <a:prstGeom prst="rect">
            <a:avLst/>
          </a:prstGeom>
        </p:spPr>
        <p:txBody>
          <a:bodyPr vert="horz" anchor="ctr"/>
          <a:lstStyle>
            <a:lvl1pPr algn="l" defTabSz="457200" rtl="0" eaLnBrk="1" latinLnBrk="0" hangingPunct="1">
              <a:spcBef>
                <a:spcPct val="0"/>
              </a:spcBef>
              <a:buNone/>
              <a:defRPr kumimoji="1" sz="2200" kern="1200">
                <a:solidFill>
                  <a:schemeClr val="tx1"/>
                </a:solidFill>
                <a:latin typeface="メイリオ"/>
                <a:ea typeface="メイリオ"/>
                <a:cs typeface="メイリオ"/>
              </a:defRPr>
            </a:lvl1pPr>
          </a:lstStyle>
          <a:p>
            <a:pPr defTabSz="422041">
              <a:buClr>
                <a:srgbClr val="000000"/>
              </a:buClr>
            </a:pPr>
            <a:r>
              <a:rPr lang="ja-JP" altLang="en-US" sz="2031">
                <a:solidFill>
                  <a:srgbClr val="000000"/>
                </a:solidFill>
                <a:latin typeface="BIZ UDゴシック" panose="020B0400000000000000" pitchFamily="49" charset="-128"/>
                <a:ea typeface="BIZ UDゴシック" panose="020B0400000000000000" pitchFamily="49" charset="-128"/>
                <a:sym typeface="Arial"/>
              </a:rPr>
              <a:t>６．その他追加提案</a:t>
            </a:r>
          </a:p>
        </p:txBody>
      </p:sp>
    </p:spTree>
    <p:extLst>
      <p:ext uri="{BB962C8B-B14F-4D97-AF65-F5344CB8AC3E}">
        <p14:creationId xmlns:p14="http://schemas.microsoft.com/office/powerpoint/2010/main" val="1476777927"/>
      </p:ext>
    </p:extLst>
  </p:cSld>
  <p:clrMapOvr>
    <a:masterClrMapping/>
  </p:clrMapOvr>
</p:sld>
</file>

<file path=ppt/theme/theme1.xml><?xml version="1.0" encoding="utf-8"?>
<a:theme xmlns:a="http://schemas.openxmlformats.org/drawingml/2006/main" name="レトロスペクト">
  <a:themeElements>
    <a:clrScheme name="ユーザー定義 2">
      <a:dk1>
        <a:srgbClr val="000000"/>
      </a:dk1>
      <a:lt1>
        <a:sysClr val="window" lastClr="FFFFFF"/>
      </a:lt1>
      <a:dk2>
        <a:srgbClr val="637052"/>
      </a:dk2>
      <a:lt2>
        <a:srgbClr val="CCDDEA"/>
      </a:lt2>
      <a:accent1>
        <a:srgbClr val="D8D8D8"/>
      </a:accent1>
      <a:accent2>
        <a:srgbClr val="A5A5A5"/>
      </a:accent2>
      <a:accent3>
        <a:srgbClr val="865640"/>
      </a:accent3>
      <a:accent4>
        <a:srgbClr val="9B8357"/>
      </a:accent4>
      <a:accent5>
        <a:srgbClr val="C2BC80"/>
      </a:accent5>
      <a:accent6>
        <a:srgbClr val="94A088"/>
      </a:accent6>
      <a:hlink>
        <a:srgbClr val="2998E3"/>
      </a:hlink>
      <a:folHlink>
        <a:srgbClr val="8C8C8C"/>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Retrospect</Template>
  <Application>Microsoft Office PowerPoint</Application>
  <PresentationFormat>On-screen Show (4:3)</PresentationFormat>
  <Slides>15</Slides>
  <Notes>14</Notes>
  <HiddenSlides>0</HiddenSlide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レトロスペクト</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Hideki HARA</dc:creator>
  <cp:revision>1</cp:revision>
  <dcterms:created xsi:type="dcterms:W3CDTF">2024-08-09T13:17:51Z</dcterms:created>
  <dcterms:modified xsi:type="dcterms:W3CDTF">2025-10-10T13:01:44Z</dcterms:modified>
</cp:coreProperties>
</file>