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50" autoAdjust="0"/>
  </p:normalViewPr>
  <p:slideViewPr>
    <p:cSldViewPr snapToGrid="0">
      <p:cViewPr varScale="1">
        <p:scale>
          <a:sx n="107" d="100"/>
          <a:sy n="107" d="100"/>
        </p:scale>
        <p:origin x="70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57A5-5F2B-4FB9-AED8-C3800F54CB56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339-D3F3-4F90-8B24-D2424FD3D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316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57A5-5F2B-4FB9-AED8-C3800F54CB56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339-D3F3-4F90-8B24-D2424FD3D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67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57A5-5F2B-4FB9-AED8-C3800F54CB56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339-D3F3-4F90-8B24-D2424FD3D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216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57A5-5F2B-4FB9-AED8-C3800F54CB56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339-D3F3-4F90-8B24-D2424FD3D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41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57A5-5F2B-4FB9-AED8-C3800F54CB56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339-D3F3-4F90-8B24-D2424FD3D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470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57A5-5F2B-4FB9-AED8-C3800F54CB56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339-D3F3-4F90-8B24-D2424FD3D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59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57A5-5F2B-4FB9-AED8-C3800F54CB56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339-D3F3-4F90-8B24-D2424FD3D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543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57A5-5F2B-4FB9-AED8-C3800F54CB56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339-D3F3-4F90-8B24-D2424FD3D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976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57A5-5F2B-4FB9-AED8-C3800F54CB56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339-D3F3-4F90-8B24-D2424FD3D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037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57A5-5F2B-4FB9-AED8-C3800F54CB56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339-D3F3-4F90-8B24-D2424FD3D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45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57A5-5F2B-4FB9-AED8-C3800F54CB56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339-D3F3-4F90-8B24-D2424FD3D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65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F57A5-5F2B-4FB9-AED8-C3800F54CB56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7B339-D3F3-4F90-8B24-D2424FD3D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319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242941"/>
            <a:ext cx="10515600" cy="757130"/>
          </a:xfrm>
        </p:spPr>
        <p:txBody>
          <a:bodyPr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様式５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１）提案事業の内容に関すること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仕様書「４ 委託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業務の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内容　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1) 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研究開発プロジェクトの募集・選定」に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ついて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１ページ以内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2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ja-JP" altLang="en-US" sz="12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endParaRPr kumimoji="1" lang="ja-JP" altLang="en-US" sz="12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838200" y="1000071"/>
            <a:ext cx="10515600" cy="5176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 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主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に提案を求める事項</a:t>
            </a:r>
          </a:p>
          <a:p>
            <a:pPr marL="0" indent="0">
              <a:buNone/>
            </a:pP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募集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、選定の実施方法</a:t>
            </a:r>
          </a:p>
          <a:p>
            <a:pPr marL="0" indent="0">
              <a:buNone/>
            </a:pP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多く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の有望なプロジェクトの応募があるような工夫</a:t>
            </a:r>
          </a:p>
        </p:txBody>
      </p:sp>
    </p:spTree>
    <p:extLst>
      <p:ext uri="{BB962C8B-B14F-4D97-AF65-F5344CB8AC3E}">
        <p14:creationId xmlns:p14="http://schemas.microsoft.com/office/powerpoint/2010/main" val="2594065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159841"/>
            <a:ext cx="10515600" cy="923330"/>
          </a:xfrm>
        </p:spPr>
        <p:txBody>
          <a:bodyPr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様式５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２）提案事業の内容に関すること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仕様書「４ 委託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業務の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内容　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(2) 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研究開発プロジェクトの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推進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　　　　 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(4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 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過年度採択プロジェクトのフォローアップ」に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ついて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６ページ以内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2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ja-JP" altLang="en-US" sz="12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endParaRPr kumimoji="1" lang="ja-JP" altLang="en-US" sz="12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838200" y="1000071"/>
            <a:ext cx="10515600" cy="5176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 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主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に提案を求める事項</a:t>
            </a:r>
          </a:p>
          <a:p>
            <a:pPr marL="0" indent="0">
              <a:buNone/>
            </a:pP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 事業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進捗体制（チーム）</a:t>
            </a:r>
          </a:p>
          <a:p>
            <a:pPr marL="0" indent="0">
              <a:buNone/>
            </a:pP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進捗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管理の実施頻度や実施方法（支援開始時・支援期間中・支援終了前）</a:t>
            </a:r>
          </a:p>
          <a:p>
            <a:pPr marL="0" indent="0">
              <a:buNone/>
            </a:pP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 技術的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課題の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解決、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知的財産権等の確保、実用化に向けた戦略等に関する支援の手法や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頻度</a:t>
            </a:r>
            <a:endParaRPr lang="en-US" altLang="ja-JP" sz="1050" i="1" dirty="0" smtClean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050" i="1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i="1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 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中間評価、最終評価の方法</a:t>
            </a:r>
            <a:endParaRPr lang="en-US" altLang="ja-JP" sz="1050" i="1" dirty="0" smtClean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過年度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採択プロジェクトの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フォローアップの実施頻度や実施方法</a:t>
            </a:r>
            <a:endParaRPr lang="en-US" altLang="ja-JP" sz="1050" i="1" dirty="0" smtClean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7196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242941"/>
            <a:ext cx="10515600" cy="757130"/>
          </a:xfrm>
        </p:spPr>
        <p:txBody>
          <a:bodyPr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様式５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３）提案事業の内容に関すること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仕様書「４ 委託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業務の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内容　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(3) 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研究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開発プロジェクトの経費支援」に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ついて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１ページ以内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2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ja-JP" altLang="en-US" sz="12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endParaRPr kumimoji="1" lang="ja-JP" altLang="en-US" sz="12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838200" y="1000071"/>
            <a:ext cx="10515600" cy="5176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 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主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に提案を求める事項</a:t>
            </a:r>
          </a:p>
          <a:p>
            <a:pPr marL="0" indent="0">
              <a:buNone/>
            </a:pP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 経費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支援の体制や実施方法</a:t>
            </a:r>
          </a:p>
          <a:p>
            <a:pPr marL="0" indent="0">
              <a:buNone/>
            </a:pP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適切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に支援経費を管理するための工夫</a:t>
            </a:r>
          </a:p>
        </p:txBody>
      </p:sp>
    </p:spTree>
    <p:extLst>
      <p:ext uri="{BB962C8B-B14F-4D97-AF65-F5344CB8AC3E}">
        <p14:creationId xmlns:p14="http://schemas.microsoft.com/office/powerpoint/2010/main" val="833209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242941"/>
            <a:ext cx="10515600" cy="757130"/>
          </a:xfrm>
        </p:spPr>
        <p:txBody>
          <a:bodyPr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様式５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４）提案事業の内容に関すること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仕様書「４ 委託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業務の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内容　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(5) 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広報」に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ついて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１ページ以内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2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ja-JP" altLang="en-US" sz="12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endParaRPr kumimoji="1" lang="ja-JP" altLang="en-US" sz="12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838200" y="1000071"/>
            <a:ext cx="10515600" cy="5176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 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主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に提案を求める事項</a:t>
            </a:r>
          </a:p>
          <a:p>
            <a:pPr marL="0" indent="0">
              <a:buNone/>
            </a:pP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 広報の</a:t>
            </a:r>
            <a:r>
              <a:rPr lang="ja-JP" altLang="en-US" sz="1050" i="1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実施方法や頻度</a:t>
            </a:r>
            <a:endParaRPr lang="en-US" altLang="ja-JP" sz="1050" i="1" dirty="0" smtClean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245525" y="6331789"/>
            <a:ext cx="431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23</a:t>
            </a:r>
            <a:endParaRPr kumimoji="1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8301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242941"/>
            <a:ext cx="10515600" cy="757130"/>
          </a:xfrm>
        </p:spPr>
        <p:txBody>
          <a:bodyPr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様式５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  <a:r>
              <a:rPr lang="ja-JP" altLang="en-US" sz="12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５）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提案事業の内容に関すること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仕様書「４ 委託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業務の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内容　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(6) 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追加提案」に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ついて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３ページ以内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2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ja-JP" altLang="en-US" sz="12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endParaRPr kumimoji="1" lang="ja-JP" altLang="en-US" sz="12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838200" y="1000071"/>
            <a:ext cx="10515600" cy="5176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 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効果的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と考えられる企画のアイデアがあれば、その根拠とともに追加提案すること</a:t>
            </a:r>
            <a:endParaRPr lang="en-US" altLang="ja-JP" sz="1050" i="1" dirty="0" smtClean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6977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389</Words>
  <Application>Microsoft Office PowerPoint</Application>
  <PresentationFormat>ワイド画面</PresentationFormat>
  <Paragraphs>21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明朝</vt:lpstr>
      <vt:lpstr>游ゴシック</vt:lpstr>
      <vt:lpstr>游ゴシック Light</vt:lpstr>
      <vt:lpstr>Arial</vt:lpstr>
      <vt:lpstr>Office テーマ</vt:lpstr>
      <vt:lpstr>（様式５-１）提案事業の内容に関すること  仕様書「４ 委託業務の内容　(1) 研究開発プロジェクトの募集・選定」について【１ページ以内】 </vt:lpstr>
      <vt:lpstr>（様式５-２）提案事業の内容に関すること  仕様書「４ 委託業務の内容　(2) 研究開発プロジェクトの推進 　　　　　　　　　　　　　 (4) 過年度採択プロジェクトのフォローアップ」について【６ページ以内】 </vt:lpstr>
      <vt:lpstr>（様式５-３）提案事業の内容に関すること  仕様書「４ 委託業務の内容　(3) 研究開発プロジェクトの経費支援」について【１ページ以内】 </vt:lpstr>
      <vt:lpstr>（様式５-４）提案事業の内容に関すること  仕様書「４ 委託業務の内容　(5) 広報」について【１ページ以内】 </vt:lpstr>
      <vt:lpstr>（様式５-５）提案事業の内容に関すること  仕様書「４ 委託業務の内容　(6) 追加提案」について【３ページ以内】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（様式４）  実施体制及び全体のスケジュール等について【３ページ以内】 </dc:title>
  <dc:creator>user</dc:creator>
  <cp:lastModifiedBy>user</cp:lastModifiedBy>
  <cp:revision>49</cp:revision>
  <cp:lastPrinted>2024-02-13T07:13:09Z</cp:lastPrinted>
  <dcterms:created xsi:type="dcterms:W3CDTF">2024-01-05T08:51:55Z</dcterms:created>
  <dcterms:modified xsi:type="dcterms:W3CDTF">2024-02-13T07:13:13Z</dcterms:modified>
</cp:coreProperties>
</file>