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7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8E6887-5C0F-4751-B776-BD5DAFF21230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7FC01-1AEE-43F7-BA63-BC6B7F2B14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519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666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71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41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79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41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39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61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5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35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47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7D4D-B353-4E69-94B0-6768100CC963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54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77D4D-B353-4E69-94B0-6768100CC963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00A69-8CD1-4170-B67C-6BEC1FC3D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326040"/>
            <a:ext cx="10515600" cy="590931"/>
          </a:xfrm>
        </p:spPr>
        <p:txBody>
          <a:bodyPr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様式３）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団体・企業概要書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１団体・企業につき２ページ以内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endParaRPr kumimoji="1" lang="ja-JP" altLang="en-US" sz="12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696731"/>
              </p:ext>
            </p:extLst>
          </p:nvPr>
        </p:nvGraphicFramePr>
        <p:xfrm>
          <a:off x="838200" y="1000071"/>
          <a:ext cx="10515600" cy="35814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3755051840"/>
                    </a:ext>
                  </a:extLst>
                </a:gridCol>
                <a:gridCol w="2099733">
                  <a:extLst>
                    <a:ext uri="{9D8B030D-6E8A-4147-A177-3AD203B41FA5}">
                      <a16:colId xmlns:a16="http://schemas.microsoft.com/office/drawing/2014/main" val="2517789816"/>
                    </a:ext>
                  </a:extLst>
                </a:gridCol>
                <a:gridCol w="6968067">
                  <a:extLst>
                    <a:ext uri="{9D8B030D-6E8A-4147-A177-3AD203B41FA5}">
                      <a16:colId xmlns:a16="http://schemas.microsoft.com/office/drawing/2014/main" val="1803293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名称又は商号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066347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所在地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本社等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25632635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spc="5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本業務を受託する支社等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（上記と異なる場合に記載）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509027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創業（設立）年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698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資本金等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6221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前期年間売上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</a:t>
                      </a: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千円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1507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常勤従業員数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</a:t>
                      </a: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人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3881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業務内容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50" i="1" kern="100" dirty="0">
                          <a:solidFill>
                            <a:srgbClr val="FF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 本委託業務に関連する業務内容は特記してください。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8865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類似業務の実績等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50" i="1" kern="100" dirty="0">
                          <a:solidFill>
                            <a:srgbClr val="FF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 直近３年以内の委託契約、提携関係等を記載してください。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50" i="1" kern="100" dirty="0">
                          <a:solidFill>
                            <a:srgbClr val="FF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 本委託業務に同種・類似の業務受託実績がある場合は内容を記載してください。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604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その他特記事項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855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82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326040"/>
            <a:ext cx="10515600" cy="590931"/>
          </a:xfrm>
        </p:spPr>
        <p:txBody>
          <a:bodyPr>
            <a:spAutoFit/>
          </a:bodyPr>
          <a:lstStyle/>
          <a:p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共同申請者（複数団体での共同申請の場合のみ）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１団体・企業に</a:t>
            </a:r>
            <a:r>
              <a:rPr lang="ja-JP" altLang="en-US" sz="120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つき２ページ以内</a:t>
            </a:r>
            <a:r>
              <a:rPr lang="en-US" altLang="ja-JP" sz="120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endParaRPr kumimoji="1" lang="ja-JP" altLang="en-US" sz="12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979745"/>
              </p:ext>
            </p:extLst>
          </p:nvPr>
        </p:nvGraphicFramePr>
        <p:xfrm>
          <a:off x="838200" y="1000071"/>
          <a:ext cx="10515600" cy="35814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3755051840"/>
                    </a:ext>
                  </a:extLst>
                </a:gridCol>
                <a:gridCol w="2099733">
                  <a:extLst>
                    <a:ext uri="{9D8B030D-6E8A-4147-A177-3AD203B41FA5}">
                      <a16:colId xmlns:a16="http://schemas.microsoft.com/office/drawing/2014/main" val="2517789816"/>
                    </a:ext>
                  </a:extLst>
                </a:gridCol>
                <a:gridCol w="6968067">
                  <a:extLst>
                    <a:ext uri="{9D8B030D-6E8A-4147-A177-3AD203B41FA5}">
                      <a16:colId xmlns:a16="http://schemas.microsoft.com/office/drawing/2014/main" val="1803293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名称又は商号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066347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所在地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本社等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25632635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spc="5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本業務を受託する支社等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（上記と異なる場合に記載）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509027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創業（設立）年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698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資本金等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6221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前期年間売上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</a:t>
                      </a: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千円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1507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常勤従業員数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</a:t>
                      </a: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人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3881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業務内容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50" i="1" kern="100" dirty="0">
                          <a:solidFill>
                            <a:srgbClr val="FF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 本委託業務に関連する業務内容は特記してください。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8865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類似業務の実績等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50" i="1" kern="100" dirty="0">
                          <a:solidFill>
                            <a:srgbClr val="FF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 直近３年以内の委託契約、提携関係等を記載してください。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50" i="1" kern="100" dirty="0">
                          <a:solidFill>
                            <a:srgbClr val="FF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 本委託業務に同種・類似の業務受託実績がある場合は内容を記載してください。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604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その他特記事項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855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435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275</Words>
  <Application>Microsoft Office PowerPoint</Application>
  <PresentationFormat>ワイド画面</PresentationFormat>
  <Paragraphs>48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Times New Roman</vt:lpstr>
      <vt:lpstr>Office テーマ</vt:lpstr>
      <vt:lpstr>（様式３）  団体・企業概要書【１団体・企業につき２ページ以内】</vt:lpstr>
      <vt:lpstr>※　共同申請者（複数団体での共同申請の場合のみ） 【１団体・企業につき２ページ以内】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（様式３）  団体・企業概要書【１団体・企業につき２ページ】 </dc:title>
  <dc:creator>user</dc:creator>
  <cp:lastModifiedBy>user</cp:lastModifiedBy>
  <cp:revision>11</cp:revision>
  <cp:lastPrinted>2024-02-13T07:12:06Z</cp:lastPrinted>
  <dcterms:created xsi:type="dcterms:W3CDTF">2024-01-09T00:49:15Z</dcterms:created>
  <dcterms:modified xsi:type="dcterms:W3CDTF">2024-02-13T07:12:09Z</dcterms:modified>
</cp:coreProperties>
</file>